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  <p:sldMasterId id="2147483778" r:id="rId11"/>
  </p:sldMasterIdLst>
  <p:notesMasterIdLst>
    <p:notesMasterId r:id="rId33"/>
  </p:notesMasterIdLst>
  <p:sldIdLst>
    <p:sldId id="256" r:id="rId12"/>
    <p:sldId id="270" r:id="rId13"/>
    <p:sldId id="299" r:id="rId14"/>
    <p:sldId id="304" r:id="rId15"/>
    <p:sldId id="279" r:id="rId16"/>
    <p:sldId id="281" r:id="rId17"/>
    <p:sldId id="280" r:id="rId18"/>
    <p:sldId id="285" r:id="rId19"/>
    <p:sldId id="282" r:id="rId20"/>
    <p:sldId id="294" r:id="rId21"/>
    <p:sldId id="288" r:id="rId22"/>
    <p:sldId id="287" r:id="rId23"/>
    <p:sldId id="301" r:id="rId24"/>
    <p:sldId id="286" r:id="rId25"/>
    <p:sldId id="290" r:id="rId26"/>
    <p:sldId id="302" r:id="rId27"/>
    <p:sldId id="291" r:id="rId28"/>
    <p:sldId id="303" r:id="rId29"/>
    <p:sldId id="292" r:id="rId30"/>
    <p:sldId id="293" r:id="rId31"/>
    <p:sldId id="28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09B14A-F97E-DFA0-2687-0BE799539040}" v="14" dt="2023-10-07T08:51:07.330"/>
    <p1510:client id="{1BF501C4-CE18-97CC-2AB2-28C367E1046C}" v="438" dt="2023-10-06T11:32:37.051"/>
    <p1510:client id="{6D8EAA3F-FBDC-18FA-B747-EB7A054CEEE4}" v="9" dt="2023-02-20T08:13:24.759"/>
    <p1510:client id="{71CBAE95-19FF-EC3D-6EF4-635D1F775A7E}" v="1" dt="2023-06-14T05:16:27.359"/>
    <p1510:client id="{77086FF2-43B6-06F9-0287-2E21D4AA056C}" v="5" dt="2023-06-18T08:05:08.999"/>
    <p1510:client id="{8ACCF902-8CAF-0626-6D39-D483C4EAE552}" v="313" dt="2023-06-07T15:51:37.573"/>
    <p1510:client id="{97743F19-2F27-1C04-0C2B-6AA2891F8200}" v="117" dt="2023-06-03T09:20:36.266"/>
    <p1510:client id="{B405C765-0DBB-D55E-2EDB-E9772E0A4FFF}" v="103" dt="2022-12-23T09:25:05.463"/>
    <p1510:client id="{B87814EB-5E0F-01E6-C599-F005DCE46616}" v="146" dt="2022-11-27T06:40:32.294"/>
    <p1510:client id="{C49C33E6-5EEA-5BF3-D5C5-B3F9B2A57C62}" v="335" dt="2023-06-03T10:04:55.296"/>
    <p1510:client id="{CD54D848-41C7-CFC6-B0D4-9214704DEEB4}" v="42" dt="2023-09-27T06:01:46.626"/>
    <p1510:client id="{D01FD594-353D-002E-5D11-139339149423}" v="343" dt="2023-10-01T17:09:03.274"/>
    <p1510:client id="{E5FD43F5-626D-169C-5D1B-6F02898A77E2}" v="863" dt="2023-10-05T09:10:40.081"/>
    <p1510:client id="{EBCC5FA5-540D-DAB1-2BAF-3EDE89809992}" v="74" dt="2022-11-30T13:46:03.583"/>
    <p1510:client id="{F47BD482-0E59-76C2-46B5-626D54D9A952}" v="5" dt="2023-06-29T08:36:13.8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2CF686-B3CA-4D0D-804B-7D6A9BA545B8}" type="doc">
      <dgm:prSet loTypeId="urn:microsoft.com/office/officeart/2005/8/layout/chevron2" loCatId="process" qsTypeId="urn:microsoft.com/office/officeart/2005/8/quickstyle/simple4" qsCatId="simple" csTypeId="urn:microsoft.com/office/officeart/2005/8/colors/accent2_4" csCatId="accent2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fr-FR"/>
        </a:p>
      </dgm:t>
    </dgm:pt>
    <dgm:pt modelId="{09B8FCE6-893F-45CE-8BB1-C563B3415D31}">
      <dgm:prSet phldrT="[Texte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rtl="0"/>
          <a:r>
            <a:rPr lang="fr-FR">
              <a:latin typeface="Arial"/>
              <a:cs typeface="Arial"/>
            </a:rPr>
            <a:t>Normalisation</a:t>
          </a:r>
        </a:p>
      </dgm:t>
    </dgm:pt>
    <dgm:pt modelId="{A5F4A3E8-6E36-49BB-96D9-45D929A1737A}" type="parTrans" cxnId="{F6183776-E935-4624-975A-2F93920A66C5}">
      <dgm:prSet/>
      <dgm:spPr/>
      <dgm:t>
        <a:bodyPr/>
        <a:lstStyle/>
        <a:p>
          <a:endParaRPr lang="fr-FR"/>
        </a:p>
      </dgm:t>
    </dgm:pt>
    <dgm:pt modelId="{57514E67-CFE5-4392-B748-148CCBE6E122}" type="sibTrans" cxnId="{F6183776-E935-4624-975A-2F93920A66C5}">
      <dgm:prSet/>
      <dgm:spPr/>
      <dgm:t>
        <a:bodyPr/>
        <a:lstStyle/>
        <a:p>
          <a:endParaRPr lang="fr-FR"/>
        </a:p>
      </dgm:t>
    </dgm:pt>
    <dgm:pt modelId="{38A37E40-AF38-4529-A150-C4AA103916F8}">
      <dgm:prSet phldrT="[Texte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>
              <a:latin typeface="Arial"/>
              <a:cs typeface="Arial"/>
            </a:rPr>
            <a:t>Testabilité</a:t>
          </a:r>
        </a:p>
      </dgm:t>
    </dgm:pt>
    <dgm:pt modelId="{8769CBA0-F5C4-4733-85E6-00AA1D255AFA}" type="parTrans" cxnId="{54B65CF7-7FC3-4FA6-B92E-28C660EFEFA3}">
      <dgm:prSet/>
      <dgm:spPr/>
      <dgm:t>
        <a:bodyPr/>
        <a:lstStyle/>
        <a:p>
          <a:endParaRPr lang="fr-FR"/>
        </a:p>
      </dgm:t>
    </dgm:pt>
    <dgm:pt modelId="{6EB6E9D1-79EC-4F12-99BD-247C2CD4C335}" type="sibTrans" cxnId="{54B65CF7-7FC3-4FA6-B92E-28C660EFEFA3}">
      <dgm:prSet/>
      <dgm:spPr/>
      <dgm:t>
        <a:bodyPr/>
        <a:lstStyle/>
        <a:p>
          <a:endParaRPr lang="fr-FR"/>
        </a:p>
      </dgm:t>
    </dgm:pt>
    <dgm:pt modelId="{E6A9BB71-7EFA-4295-A8D9-37200F7DC4E4}">
      <dgm:prSet phldr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rtl="0"/>
          <a:r>
            <a:rPr lang="fr-FR">
              <a:latin typeface="Arial"/>
              <a:cs typeface="Arial"/>
            </a:rPr>
            <a:t> Management</a:t>
          </a:r>
        </a:p>
      </dgm:t>
    </dgm:pt>
    <dgm:pt modelId="{CBFA1505-6E75-4A20-9956-87ACE302F729}" type="parTrans" cxnId="{79365DDD-3090-47D4-94C3-4999156D90AE}">
      <dgm:prSet/>
      <dgm:spPr/>
      <dgm:t>
        <a:bodyPr/>
        <a:lstStyle/>
        <a:p>
          <a:endParaRPr lang="fr-FR"/>
        </a:p>
      </dgm:t>
    </dgm:pt>
    <dgm:pt modelId="{D9B140A0-052B-41CF-8877-C654BA03CF79}" type="sibTrans" cxnId="{79365DDD-3090-47D4-94C3-4999156D90AE}">
      <dgm:prSet/>
      <dgm:spPr/>
      <dgm:t>
        <a:bodyPr/>
        <a:lstStyle/>
        <a:p>
          <a:endParaRPr lang="fr-FR"/>
        </a:p>
      </dgm:t>
    </dgm:pt>
    <dgm:pt modelId="{60E2CBFB-A648-4E79-8A7F-DCF97F77FB4E}">
      <dgm:prSet phldr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>
              <a:latin typeface="Arial"/>
              <a:cs typeface="Arial"/>
            </a:rPr>
            <a:t>Implémentation</a:t>
          </a:r>
        </a:p>
      </dgm:t>
    </dgm:pt>
    <dgm:pt modelId="{D588C41B-65B8-4637-BEC9-9812D690F6DF}" type="parTrans" cxnId="{D75EEA37-FCF4-4ADF-9F6A-2ADD6EAF656C}">
      <dgm:prSet/>
      <dgm:spPr/>
      <dgm:t>
        <a:bodyPr/>
        <a:lstStyle/>
        <a:p>
          <a:endParaRPr lang="fr-FR"/>
        </a:p>
      </dgm:t>
    </dgm:pt>
    <dgm:pt modelId="{4E71C302-5EB1-434A-BF5B-93F9557BF1F5}" type="sibTrans" cxnId="{D75EEA37-FCF4-4ADF-9F6A-2ADD6EAF656C}">
      <dgm:prSet/>
      <dgm:spPr/>
      <dgm:t>
        <a:bodyPr/>
        <a:lstStyle/>
        <a:p>
          <a:endParaRPr lang="fr-FR"/>
        </a:p>
      </dgm:t>
    </dgm:pt>
    <dgm:pt modelId="{377E9978-AA4B-415D-B37F-8177B24B1071}">
      <dgm:prSet phldr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rtl="0"/>
          <a:r>
            <a:rPr lang="fr-FR">
              <a:solidFill>
                <a:srgbClr val="0070C0"/>
              </a:solidFill>
              <a:latin typeface="Arial"/>
              <a:cs typeface="Arial"/>
            </a:rPr>
            <a:t>Définition des standards du SI et normalisation</a:t>
          </a:r>
        </a:p>
      </dgm:t>
    </dgm:pt>
    <dgm:pt modelId="{2383DC1E-4479-43F6-BCB4-69867EF3F9FF}" type="parTrans" cxnId="{FC4BC07E-A8E2-45DF-B9CC-860384040107}">
      <dgm:prSet/>
      <dgm:spPr/>
      <dgm:t>
        <a:bodyPr/>
        <a:lstStyle/>
        <a:p>
          <a:endParaRPr lang="fr-FR"/>
        </a:p>
      </dgm:t>
    </dgm:pt>
    <dgm:pt modelId="{3E0466AC-495A-4713-914E-2A16902E7ECA}" type="sibTrans" cxnId="{FC4BC07E-A8E2-45DF-B9CC-860384040107}">
      <dgm:prSet/>
      <dgm:spPr/>
      <dgm:t>
        <a:bodyPr/>
        <a:lstStyle/>
        <a:p>
          <a:endParaRPr lang="fr-FR"/>
        </a:p>
      </dgm:t>
    </dgm:pt>
    <dgm:pt modelId="{3C137F04-30F9-4434-B5D2-5716187C0617}">
      <dgm:prSet phldr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>
              <a:latin typeface="Arial"/>
              <a:cs typeface="Arial"/>
            </a:rPr>
            <a:t>Spécification</a:t>
          </a:r>
          <a:endParaRPr lang="fr-FR"/>
        </a:p>
      </dgm:t>
    </dgm:pt>
    <dgm:pt modelId="{B84EB9D2-DA90-4B25-9112-6270AD1DF92C}" type="parTrans" cxnId="{73650198-88DF-4C77-82EE-14A379650F79}">
      <dgm:prSet/>
      <dgm:spPr/>
      <dgm:t>
        <a:bodyPr/>
        <a:lstStyle/>
        <a:p>
          <a:endParaRPr lang="fr-FR"/>
        </a:p>
      </dgm:t>
    </dgm:pt>
    <dgm:pt modelId="{C262900D-A319-48A2-A188-A98154C847ED}" type="sibTrans" cxnId="{73650198-88DF-4C77-82EE-14A379650F79}">
      <dgm:prSet/>
      <dgm:spPr/>
      <dgm:t>
        <a:bodyPr/>
        <a:lstStyle/>
        <a:p>
          <a:endParaRPr lang="fr-FR"/>
        </a:p>
      </dgm:t>
    </dgm:pt>
    <dgm:pt modelId="{5F5920B1-1C6D-4A9A-93F2-E2D105DCC05F}">
      <dgm:prSet phldr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rtl="0"/>
          <a:r>
            <a:rPr lang="fr-FR">
              <a:solidFill>
                <a:srgbClr val="0070C0"/>
              </a:solidFill>
              <a:latin typeface="Arial"/>
              <a:cs typeface="Arial"/>
            </a:rPr>
            <a:t>Approche Design First pour les spécifications et la documentation</a:t>
          </a:r>
        </a:p>
      </dgm:t>
    </dgm:pt>
    <dgm:pt modelId="{92985496-42F9-4E83-A000-550E09712F84}" type="parTrans" cxnId="{9DC243DE-44D5-4D81-A7B0-DDABB576FACC}">
      <dgm:prSet/>
      <dgm:spPr/>
      <dgm:t>
        <a:bodyPr/>
        <a:lstStyle/>
        <a:p>
          <a:endParaRPr lang="fr-FR"/>
        </a:p>
      </dgm:t>
    </dgm:pt>
    <dgm:pt modelId="{9FEA0CEE-E3A4-49A1-A519-62C0A9165DF4}" type="sibTrans" cxnId="{9DC243DE-44D5-4D81-A7B0-DDABB576FACC}">
      <dgm:prSet/>
      <dgm:spPr/>
      <dgm:t>
        <a:bodyPr/>
        <a:lstStyle/>
        <a:p>
          <a:endParaRPr lang="fr-FR"/>
        </a:p>
      </dgm:t>
    </dgm:pt>
    <dgm:pt modelId="{4A488364-E806-4FDE-94D9-EE9A3FF0220C}">
      <dgm:prSet phldr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rtl="0"/>
          <a:r>
            <a:rPr lang="fr-FR">
              <a:solidFill>
                <a:srgbClr val="0070C0"/>
              </a:solidFill>
              <a:latin typeface="Arial"/>
              <a:cs typeface="Arial"/>
            </a:rPr>
            <a:t>Se baser sur de bonnes pratiques de développement</a:t>
          </a:r>
        </a:p>
      </dgm:t>
    </dgm:pt>
    <dgm:pt modelId="{F20D17B3-E00E-47BF-8573-08AA67495423}" type="parTrans" cxnId="{528CACCB-9253-4587-870D-8BA23EBC63EF}">
      <dgm:prSet/>
      <dgm:spPr/>
      <dgm:t>
        <a:bodyPr/>
        <a:lstStyle/>
        <a:p>
          <a:endParaRPr lang="fr-FR"/>
        </a:p>
      </dgm:t>
    </dgm:pt>
    <dgm:pt modelId="{8D140128-A3AC-4864-AE43-B4366B564384}" type="sibTrans" cxnId="{528CACCB-9253-4587-870D-8BA23EBC63EF}">
      <dgm:prSet/>
      <dgm:spPr/>
      <dgm:t>
        <a:bodyPr/>
        <a:lstStyle/>
        <a:p>
          <a:endParaRPr lang="fr-FR"/>
        </a:p>
      </dgm:t>
    </dgm:pt>
    <dgm:pt modelId="{106C6EF7-5393-4053-9A38-7E29B7FA89BB}">
      <dgm:prSet phldr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rtl="0"/>
          <a:r>
            <a:rPr lang="fr-FR">
              <a:solidFill>
                <a:srgbClr val="0070C0"/>
              </a:solidFill>
              <a:latin typeface="Arial"/>
              <a:cs typeface="Arial"/>
            </a:rPr>
            <a:t>Garantir la qualité au travers de la pyramide de tests</a:t>
          </a:r>
        </a:p>
      </dgm:t>
    </dgm:pt>
    <dgm:pt modelId="{29F39CBB-3F37-474F-A452-83EB026514F9}" type="parTrans" cxnId="{BB4F7718-EB61-43ED-849D-4F88953B906E}">
      <dgm:prSet/>
      <dgm:spPr/>
      <dgm:t>
        <a:bodyPr/>
        <a:lstStyle/>
        <a:p>
          <a:endParaRPr lang="fr-FR"/>
        </a:p>
      </dgm:t>
    </dgm:pt>
    <dgm:pt modelId="{B76CB46B-47B8-4A79-AE1A-5315EFF3C60B}" type="sibTrans" cxnId="{BB4F7718-EB61-43ED-849D-4F88953B906E}">
      <dgm:prSet/>
      <dgm:spPr/>
      <dgm:t>
        <a:bodyPr/>
        <a:lstStyle/>
        <a:p>
          <a:endParaRPr lang="fr-FR"/>
        </a:p>
      </dgm:t>
    </dgm:pt>
    <dgm:pt modelId="{DD0B940E-E6E5-4881-9AB4-851E41B4F4DE}">
      <dgm:prSet phldr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rtl="0"/>
          <a:r>
            <a:rPr lang="fr-FR">
              <a:solidFill>
                <a:srgbClr val="0070C0"/>
              </a:solidFill>
              <a:latin typeface="Arial"/>
              <a:cs typeface="Arial"/>
            </a:rPr>
            <a:t>Mise en place d'outils de gouvernance des API </a:t>
          </a:r>
        </a:p>
      </dgm:t>
    </dgm:pt>
    <dgm:pt modelId="{93117E79-7C29-4853-97CC-E6A0432FAFD5}" type="parTrans" cxnId="{CFDD300C-5938-4CDE-BCAD-F38DA687920F}">
      <dgm:prSet/>
      <dgm:spPr/>
      <dgm:t>
        <a:bodyPr/>
        <a:lstStyle/>
        <a:p>
          <a:endParaRPr lang="fr-FR"/>
        </a:p>
      </dgm:t>
    </dgm:pt>
    <dgm:pt modelId="{C9FE3661-CDC0-4155-8A74-C67916ADF3D6}" type="sibTrans" cxnId="{CFDD300C-5938-4CDE-BCAD-F38DA687920F}">
      <dgm:prSet/>
      <dgm:spPr/>
      <dgm:t>
        <a:bodyPr/>
        <a:lstStyle/>
        <a:p>
          <a:endParaRPr lang="fr-FR"/>
        </a:p>
      </dgm:t>
    </dgm:pt>
    <dgm:pt modelId="{8D00BD59-2300-4A43-A4F9-012898CE2C8D}">
      <dgm:prSet phldr="0"/>
      <dgm:spPr/>
      <dgm:t>
        <a:bodyPr/>
        <a:lstStyle/>
        <a:p>
          <a:pPr rtl="0"/>
          <a:r>
            <a:rPr lang="fr-FR">
              <a:latin typeface="Arial"/>
              <a:cs typeface="Arial"/>
            </a:rPr>
            <a:t> Observabilité</a:t>
          </a:r>
        </a:p>
      </dgm:t>
    </dgm:pt>
    <dgm:pt modelId="{00CCAD4F-BB5B-4EF4-B7F0-C5AC0C85931D}" type="parTrans" cxnId="{7BFFC9A6-2F21-4C86-A5C3-BFCC85902DC3}">
      <dgm:prSet/>
      <dgm:spPr/>
    </dgm:pt>
    <dgm:pt modelId="{19401B8E-E35F-4739-A859-849ED12DC839}" type="sibTrans" cxnId="{7BFFC9A6-2F21-4C86-A5C3-BFCC85902DC3}">
      <dgm:prSet/>
      <dgm:spPr/>
    </dgm:pt>
    <dgm:pt modelId="{B6AFD843-3A00-48A8-A6F3-A4AC39342FBE}">
      <dgm:prSet phldr="0"/>
      <dgm:spPr/>
      <dgm:t>
        <a:bodyPr/>
        <a:lstStyle/>
        <a:p>
          <a:pPr rtl="0"/>
          <a:r>
            <a:rPr lang="fr-FR">
              <a:solidFill>
                <a:srgbClr val="0070C0"/>
              </a:solidFill>
              <a:latin typeface="Arial"/>
              <a:cs typeface="Arial"/>
            </a:rPr>
            <a:t>Mise en place d'outils d'observabilité et de monitoring</a:t>
          </a:r>
        </a:p>
      </dgm:t>
    </dgm:pt>
    <dgm:pt modelId="{EF34146D-6690-4463-AE18-FAF3CB5441EC}" type="parTrans" cxnId="{3BBA3E51-21BC-4E93-AE49-B2B0A5480BE7}">
      <dgm:prSet/>
      <dgm:spPr/>
    </dgm:pt>
    <dgm:pt modelId="{DABB77E6-2BAC-4CDF-AF06-AA14AD2875CE}" type="sibTrans" cxnId="{3BBA3E51-21BC-4E93-AE49-B2B0A5480BE7}">
      <dgm:prSet/>
      <dgm:spPr/>
    </dgm:pt>
    <dgm:pt modelId="{D4D02575-6E88-42C9-AE14-82ABDDAA6E6A}">
      <dgm:prSet phldr="0"/>
      <dgm:spPr/>
      <dgm:t>
        <a:bodyPr/>
        <a:lstStyle/>
        <a:p>
          <a:pPr rtl="0"/>
          <a:r>
            <a:rPr lang="fr-FR">
              <a:latin typeface="Arial"/>
              <a:cs typeface="Arial"/>
            </a:rPr>
            <a:t>Architecture</a:t>
          </a:r>
          <a:endParaRPr lang="fr-FR" err="1">
            <a:latin typeface="Arial"/>
            <a:cs typeface="Arial"/>
          </a:endParaRPr>
        </a:p>
      </dgm:t>
    </dgm:pt>
    <dgm:pt modelId="{D63CAB17-2D7C-4F07-A6F8-110ACD7F265F}" type="parTrans" cxnId="{9922C053-6E4A-4DF9-A2CE-EDBE417AB0B1}">
      <dgm:prSet/>
      <dgm:spPr/>
    </dgm:pt>
    <dgm:pt modelId="{F1B97BAA-6FD2-4EC6-8720-80555C28052C}" type="sibTrans" cxnId="{9922C053-6E4A-4DF9-A2CE-EDBE417AB0B1}">
      <dgm:prSet/>
      <dgm:spPr/>
    </dgm:pt>
    <dgm:pt modelId="{23783FBB-CFFE-4386-B563-FB73C7246721}">
      <dgm:prSet phldr="0"/>
      <dgm:spPr/>
      <dgm:t>
        <a:bodyPr/>
        <a:lstStyle/>
        <a:p>
          <a:pPr rtl="0"/>
          <a:r>
            <a:rPr lang="fr-FR">
              <a:solidFill>
                <a:srgbClr val="0070C0"/>
              </a:solidFill>
            </a:rPr>
            <a:t>Approche Domain Driven Design et Architecture Hexagonale</a:t>
          </a:r>
          <a:endParaRPr lang="fr-FR">
            <a:solidFill>
              <a:srgbClr val="0070C0"/>
            </a:solidFill>
            <a:latin typeface="Arial"/>
            <a:cs typeface="Arial"/>
          </a:endParaRPr>
        </a:p>
      </dgm:t>
    </dgm:pt>
    <dgm:pt modelId="{C0C506CA-785A-40D1-B2FE-073CD9B82896}" type="parTrans" cxnId="{643C03FD-1D87-459C-BD33-3339B4DF2A8E}">
      <dgm:prSet/>
      <dgm:spPr/>
    </dgm:pt>
    <dgm:pt modelId="{46FCE97D-E703-48D5-B0ED-283DACDDD17A}" type="sibTrans" cxnId="{643C03FD-1D87-459C-BD33-3339B4DF2A8E}">
      <dgm:prSet/>
      <dgm:spPr/>
    </dgm:pt>
    <dgm:pt modelId="{CB8539EC-81EF-4BC5-924A-D434A3F86183}" type="pres">
      <dgm:prSet presAssocID="{4C2CF686-B3CA-4D0D-804B-7D6A9BA545B8}" presName="linearFlow" presStyleCnt="0">
        <dgm:presLayoutVars>
          <dgm:dir/>
          <dgm:animLvl val="lvl"/>
          <dgm:resizeHandles val="exact"/>
        </dgm:presLayoutVars>
      </dgm:prSet>
      <dgm:spPr/>
    </dgm:pt>
    <dgm:pt modelId="{CCBA6255-F67E-45A2-A92B-DCC156A0D6CB}" type="pres">
      <dgm:prSet presAssocID="{09B8FCE6-893F-45CE-8BB1-C563B3415D31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0E67124-424B-424D-A93B-52FFD30B5EBE}" type="pres">
      <dgm:prSet presAssocID="{09B8FCE6-893F-45CE-8BB1-C563B3415D31}" presName="parentText" presStyleLbl="alignNode1" presStyleIdx="0" presStyleCnt="7">
        <dgm:presLayoutVars>
          <dgm:chMax val="1"/>
          <dgm:bulletEnabled val="1"/>
        </dgm:presLayoutVars>
      </dgm:prSet>
      <dgm:spPr/>
    </dgm:pt>
    <dgm:pt modelId="{9C5067B8-5D59-4E5E-8FAF-12219F97D228}" type="pres">
      <dgm:prSet presAssocID="{09B8FCE6-893F-45CE-8BB1-C563B3415D31}" presName="descendantText" presStyleLbl="alignAcc1" presStyleIdx="0" presStyleCnt="7">
        <dgm:presLayoutVars>
          <dgm:bulletEnabled val="1"/>
        </dgm:presLayoutVars>
      </dgm:prSet>
      <dgm:spPr/>
    </dgm:pt>
    <dgm:pt modelId="{D302F7C3-EAAF-4EB3-9FE8-8CC54ED55E32}" type="pres">
      <dgm:prSet presAssocID="{57514E67-CFE5-4392-B748-148CCBE6E12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0A3B963-BA9D-4440-8C9E-B4F9C9E8A4A4}" type="pres">
      <dgm:prSet presAssocID="{D4D02575-6E88-42C9-AE14-82ABDDAA6E6A}" presName="composite" presStyleCnt="0"/>
      <dgm:spPr/>
    </dgm:pt>
    <dgm:pt modelId="{BA287544-AB92-44E4-827A-816158093413}" type="pres">
      <dgm:prSet presAssocID="{D4D02575-6E88-42C9-AE14-82ABDDAA6E6A}" presName="parentText" presStyleLbl="alignNode1" presStyleIdx="1" presStyleCnt="7">
        <dgm:presLayoutVars>
          <dgm:chMax val="1"/>
          <dgm:bulletEnabled val="1"/>
        </dgm:presLayoutVars>
      </dgm:prSet>
      <dgm:spPr/>
    </dgm:pt>
    <dgm:pt modelId="{8E4675EC-B598-489D-8AAC-7006505F2E19}" type="pres">
      <dgm:prSet presAssocID="{D4D02575-6E88-42C9-AE14-82ABDDAA6E6A}" presName="descendantText" presStyleLbl="alignAcc1" presStyleIdx="1" presStyleCnt="7">
        <dgm:presLayoutVars>
          <dgm:bulletEnabled val="1"/>
        </dgm:presLayoutVars>
      </dgm:prSet>
      <dgm:spPr/>
    </dgm:pt>
    <dgm:pt modelId="{D60CE450-A55D-40D3-8BA0-82237F2D53E3}" type="pres">
      <dgm:prSet presAssocID="{F1B97BAA-6FD2-4EC6-8720-80555C28052C}" presName="sp" presStyleCnt="0"/>
      <dgm:spPr/>
    </dgm:pt>
    <dgm:pt modelId="{C012D7F0-6E5C-499B-AA76-7B552BEDD827}" type="pres">
      <dgm:prSet presAssocID="{3C137F04-30F9-4434-B5D2-5716187C0617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FA5E2F5-498B-46F4-ADCD-AD31601DC660}" type="pres">
      <dgm:prSet presAssocID="{3C137F04-30F9-4434-B5D2-5716187C0617}" presName="parentText" presStyleLbl="alignNode1" presStyleIdx="2" presStyleCnt="7">
        <dgm:presLayoutVars>
          <dgm:chMax val="1"/>
          <dgm:bulletEnabled val="1"/>
        </dgm:presLayoutVars>
      </dgm:prSet>
      <dgm:spPr/>
    </dgm:pt>
    <dgm:pt modelId="{B6D20AD5-1046-4DC7-B8DA-0C3A14BEEFC9}" type="pres">
      <dgm:prSet presAssocID="{3C137F04-30F9-4434-B5D2-5716187C0617}" presName="descendantText" presStyleLbl="alignAcc1" presStyleIdx="2" presStyleCnt="7">
        <dgm:presLayoutVars>
          <dgm:bulletEnabled val="1"/>
        </dgm:presLayoutVars>
      </dgm:prSet>
      <dgm:spPr/>
    </dgm:pt>
    <dgm:pt modelId="{C8FF452D-10E1-4D40-9716-BCBA674811B9}" type="pres">
      <dgm:prSet presAssocID="{C262900D-A319-48A2-A188-A98154C847ED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92B046-BDDA-4CB0-A9C8-C50AAABCF97E}" type="pres">
      <dgm:prSet presAssocID="{60E2CBFB-A648-4E79-8A7F-DCF97F77FB4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8D07E54-8FB5-49AF-A3D8-7A30CEFBCF5C}" type="pres">
      <dgm:prSet presAssocID="{60E2CBFB-A648-4E79-8A7F-DCF97F77FB4E}" presName="parentText" presStyleLbl="alignNode1" presStyleIdx="3" presStyleCnt="7">
        <dgm:presLayoutVars>
          <dgm:chMax val="1"/>
          <dgm:bulletEnabled val="1"/>
        </dgm:presLayoutVars>
      </dgm:prSet>
      <dgm:spPr/>
    </dgm:pt>
    <dgm:pt modelId="{10DA7674-4712-46E2-97B6-8C7442324810}" type="pres">
      <dgm:prSet presAssocID="{60E2CBFB-A648-4E79-8A7F-DCF97F77FB4E}" presName="descendantText" presStyleLbl="alignAcc1" presStyleIdx="3" presStyleCnt="7">
        <dgm:presLayoutVars>
          <dgm:bulletEnabled val="1"/>
        </dgm:presLayoutVars>
      </dgm:prSet>
      <dgm:spPr/>
    </dgm:pt>
    <dgm:pt modelId="{C7F19481-E3F3-4D86-8C35-A7FDABE504A3}" type="pres">
      <dgm:prSet presAssocID="{4E71C302-5EB1-434A-BF5B-93F9557BF1F5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76CC65E-79F7-4383-9C45-14D508ADF189}" type="pres">
      <dgm:prSet presAssocID="{38A37E40-AF38-4529-A150-C4AA103916F8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8FF6962-79AB-42F7-B6C8-D12A8C7ACD0B}" type="pres">
      <dgm:prSet presAssocID="{38A37E40-AF38-4529-A150-C4AA103916F8}" presName="parentText" presStyleLbl="alignNode1" presStyleIdx="4" presStyleCnt="7">
        <dgm:presLayoutVars>
          <dgm:chMax val="1"/>
          <dgm:bulletEnabled val="1"/>
        </dgm:presLayoutVars>
      </dgm:prSet>
      <dgm:spPr/>
    </dgm:pt>
    <dgm:pt modelId="{E96A8A2B-2C88-464A-9EBA-E69286724893}" type="pres">
      <dgm:prSet presAssocID="{38A37E40-AF38-4529-A150-C4AA103916F8}" presName="descendantText" presStyleLbl="alignAcc1" presStyleIdx="4" presStyleCnt="7">
        <dgm:presLayoutVars>
          <dgm:bulletEnabled val="1"/>
        </dgm:presLayoutVars>
      </dgm:prSet>
      <dgm:spPr/>
    </dgm:pt>
    <dgm:pt modelId="{4F106752-8F68-459A-896C-B631C4F4BCC0}" type="pres">
      <dgm:prSet presAssocID="{6EB6E9D1-79EC-4F12-99BD-247C2CD4C335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4ED5711-15F3-40AE-A3DE-8F6C736912B6}" type="pres">
      <dgm:prSet presAssocID="{E6A9BB71-7EFA-4295-A8D9-37200F7DC4E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6AB011-074C-4918-A0B1-BA857D8D5712}" type="pres">
      <dgm:prSet presAssocID="{E6A9BB71-7EFA-4295-A8D9-37200F7DC4E4}" presName="parentText" presStyleLbl="alignNode1" presStyleIdx="5" presStyleCnt="7">
        <dgm:presLayoutVars>
          <dgm:chMax val="1"/>
          <dgm:bulletEnabled val="1"/>
        </dgm:presLayoutVars>
      </dgm:prSet>
      <dgm:spPr/>
    </dgm:pt>
    <dgm:pt modelId="{8C5B7E57-2850-44EA-A185-31B7B7F86222}" type="pres">
      <dgm:prSet presAssocID="{E6A9BB71-7EFA-4295-A8D9-37200F7DC4E4}" presName="descendantText" presStyleLbl="alignAcc1" presStyleIdx="5" presStyleCnt="7">
        <dgm:presLayoutVars>
          <dgm:bulletEnabled val="1"/>
        </dgm:presLayoutVars>
      </dgm:prSet>
      <dgm:spPr/>
    </dgm:pt>
    <dgm:pt modelId="{924400AF-7C44-4A4D-AB42-0F2172ADDD4D}" type="pres">
      <dgm:prSet presAssocID="{D9B140A0-052B-41CF-8877-C654BA03CF79}" presName="sp" presStyleCnt="0"/>
      <dgm:spPr/>
    </dgm:pt>
    <dgm:pt modelId="{1B9BCAA9-0FD4-4E91-90B3-CDF22E7A20A6}" type="pres">
      <dgm:prSet presAssocID="{8D00BD59-2300-4A43-A4F9-012898CE2C8D}" presName="composite" presStyleCnt="0"/>
      <dgm:spPr/>
    </dgm:pt>
    <dgm:pt modelId="{E99B96AE-CC99-490F-A4C2-C94E89875F46}" type="pres">
      <dgm:prSet presAssocID="{8D00BD59-2300-4A43-A4F9-012898CE2C8D}" presName="parentText" presStyleLbl="alignNode1" presStyleIdx="6" presStyleCnt="7">
        <dgm:presLayoutVars>
          <dgm:chMax val="1"/>
          <dgm:bulletEnabled val="1"/>
        </dgm:presLayoutVars>
      </dgm:prSet>
      <dgm:spPr/>
    </dgm:pt>
    <dgm:pt modelId="{8FC01CCF-21CE-4978-8055-D0C56569220D}" type="pres">
      <dgm:prSet presAssocID="{8D00BD59-2300-4A43-A4F9-012898CE2C8D}" presName="descendantText" presStyleLbl="alignAcc1" presStyleIdx="6" presStyleCnt="7">
        <dgm:presLayoutVars>
          <dgm:bulletEnabled val="1"/>
        </dgm:presLayoutVars>
      </dgm:prSet>
      <dgm:spPr/>
    </dgm:pt>
  </dgm:ptLst>
  <dgm:cxnLst>
    <dgm:cxn modelId="{CFDD300C-5938-4CDE-BCAD-F38DA687920F}" srcId="{E6A9BB71-7EFA-4295-A8D9-37200F7DC4E4}" destId="{DD0B940E-E6E5-4881-9AB4-851E41B4F4DE}" srcOrd="0" destOrd="0" parTransId="{93117E79-7C29-4853-97CC-E6A0432FAFD5}" sibTransId="{C9FE3661-CDC0-4155-8A74-C67916ADF3D6}"/>
    <dgm:cxn modelId="{BB4F7718-EB61-43ED-849D-4F88953B906E}" srcId="{38A37E40-AF38-4529-A150-C4AA103916F8}" destId="{106C6EF7-5393-4053-9A38-7E29B7FA89BB}" srcOrd="0" destOrd="0" parTransId="{29F39CBB-3F37-474F-A452-83EB026514F9}" sibTransId="{B76CB46B-47B8-4A79-AE1A-5315EFF3C60B}"/>
    <dgm:cxn modelId="{8D4D4919-B83B-4659-B600-05E7BF0E40C3}" type="presOf" srcId="{E6A9BB71-7EFA-4295-A8D9-37200F7DC4E4}" destId="{4B6AB011-074C-4918-A0B1-BA857D8D5712}" srcOrd="0" destOrd="0" presId="urn:microsoft.com/office/officeart/2005/8/layout/chevron2"/>
    <dgm:cxn modelId="{60A99421-B832-4B5B-887D-EF90C4D3CE6D}" type="presOf" srcId="{4A488364-E806-4FDE-94D9-EE9A3FF0220C}" destId="{10DA7674-4712-46E2-97B6-8C7442324810}" srcOrd="0" destOrd="0" presId="urn:microsoft.com/office/officeart/2005/8/layout/chevron2"/>
    <dgm:cxn modelId="{E4D76423-5E56-45F0-BF59-F630CC35B63E}" type="presOf" srcId="{B6AFD843-3A00-48A8-A6F3-A4AC39342FBE}" destId="{8FC01CCF-21CE-4978-8055-D0C56569220D}" srcOrd="0" destOrd="0" presId="urn:microsoft.com/office/officeart/2005/8/layout/chevron2"/>
    <dgm:cxn modelId="{A14E8227-8856-42DB-93FB-735CC29DA0D7}" type="presOf" srcId="{106C6EF7-5393-4053-9A38-7E29B7FA89BB}" destId="{E96A8A2B-2C88-464A-9EBA-E69286724893}" srcOrd="0" destOrd="0" presId="urn:microsoft.com/office/officeart/2005/8/layout/chevron2"/>
    <dgm:cxn modelId="{D75EEA37-FCF4-4ADF-9F6A-2ADD6EAF656C}" srcId="{4C2CF686-B3CA-4D0D-804B-7D6A9BA545B8}" destId="{60E2CBFB-A648-4E79-8A7F-DCF97F77FB4E}" srcOrd="3" destOrd="0" parTransId="{D588C41B-65B8-4637-BEC9-9812D690F6DF}" sibTransId="{4E71C302-5EB1-434A-BF5B-93F9557BF1F5}"/>
    <dgm:cxn modelId="{B304033B-9DFA-434C-AFDF-8D11AFFAA847}" type="presOf" srcId="{09B8FCE6-893F-45CE-8BB1-C563B3415D31}" destId="{40E67124-424B-424D-A93B-52FFD30B5EBE}" srcOrd="0" destOrd="0" presId="urn:microsoft.com/office/officeart/2005/8/layout/chevron2"/>
    <dgm:cxn modelId="{3BBA3E51-21BC-4E93-AE49-B2B0A5480BE7}" srcId="{8D00BD59-2300-4A43-A4F9-012898CE2C8D}" destId="{B6AFD843-3A00-48A8-A6F3-A4AC39342FBE}" srcOrd="0" destOrd="0" parTransId="{EF34146D-6690-4463-AE18-FAF3CB5441EC}" sibTransId="{DABB77E6-2BAC-4CDF-AF06-AA14AD2875CE}"/>
    <dgm:cxn modelId="{9922C053-6E4A-4DF9-A2CE-EDBE417AB0B1}" srcId="{4C2CF686-B3CA-4D0D-804B-7D6A9BA545B8}" destId="{D4D02575-6E88-42C9-AE14-82ABDDAA6E6A}" srcOrd="1" destOrd="0" parTransId="{D63CAB17-2D7C-4F07-A6F8-110ACD7F265F}" sibTransId="{F1B97BAA-6FD2-4EC6-8720-80555C28052C}"/>
    <dgm:cxn modelId="{F6183776-E935-4624-975A-2F93920A66C5}" srcId="{4C2CF686-B3CA-4D0D-804B-7D6A9BA545B8}" destId="{09B8FCE6-893F-45CE-8BB1-C563B3415D31}" srcOrd="0" destOrd="0" parTransId="{A5F4A3E8-6E36-49BB-96D9-45D929A1737A}" sibTransId="{57514E67-CFE5-4392-B748-148CCBE6E122}"/>
    <dgm:cxn modelId="{1F8F1757-8EEE-4603-85CC-29F844D3135F}" type="presOf" srcId="{5F5920B1-1C6D-4A9A-93F2-E2D105DCC05F}" destId="{B6D20AD5-1046-4DC7-B8DA-0C3A14BEEFC9}" srcOrd="0" destOrd="0" presId="urn:microsoft.com/office/officeart/2005/8/layout/chevron2"/>
    <dgm:cxn modelId="{F7FC7959-DC6B-41CB-AEA1-5C66057B5180}" type="presOf" srcId="{DD0B940E-E6E5-4881-9AB4-851E41B4F4DE}" destId="{8C5B7E57-2850-44EA-A185-31B7B7F86222}" srcOrd="0" destOrd="0" presId="urn:microsoft.com/office/officeart/2005/8/layout/chevron2"/>
    <dgm:cxn modelId="{F764A97D-5FA6-4490-ADD9-4B8B4B94943C}" type="presOf" srcId="{23783FBB-CFFE-4386-B563-FB73C7246721}" destId="{8E4675EC-B598-489D-8AAC-7006505F2E19}" srcOrd="0" destOrd="0" presId="urn:microsoft.com/office/officeart/2005/8/layout/chevron2"/>
    <dgm:cxn modelId="{FC4BC07E-A8E2-45DF-B9CC-860384040107}" srcId="{09B8FCE6-893F-45CE-8BB1-C563B3415D31}" destId="{377E9978-AA4B-415D-B37F-8177B24B1071}" srcOrd="0" destOrd="0" parTransId="{2383DC1E-4479-43F6-BCB4-69867EF3F9FF}" sibTransId="{3E0466AC-495A-4713-914E-2A16902E7ECA}"/>
    <dgm:cxn modelId="{DFD15E7F-3F3C-428E-ADE0-2465272FAC34}" type="presOf" srcId="{8D00BD59-2300-4A43-A4F9-012898CE2C8D}" destId="{E99B96AE-CC99-490F-A4C2-C94E89875F46}" srcOrd="0" destOrd="0" presId="urn:microsoft.com/office/officeart/2005/8/layout/chevron2"/>
    <dgm:cxn modelId="{FE4B1D97-CFAE-474F-804B-2783C492B676}" type="presOf" srcId="{4C2CF686-B3CA-4D0D-804B-7D6A9BA545B8}" destId="{CB8539EC-81EF-4BC5-924A-D434A3F86183}" srcOrd="0" destOrd="0" presId="urn:microsoft.com/office/officeart/2005/8/layout/chevron2"/>
    <dgm:cxn modelId="{73650198-88DF-4C77-82EE-14A379650F79}" srcId="{4C2CF686-B3CA-4D0D-804B-7D6A9BA545B8}" destId="{3C137F04-30F9-4434-B5D2-5716187C0617}" srcOrd="2" destOrd="0" parTransId="{B84EB9D2-DA90-4B25-9112-6270AD1DF92C}" sibTransId="{C262900D-A319-48A2-A188-A98154C847ED}"/>
    <dgm:cxn modelId="{44D6CDA4-3B03-4E3B-9E3F-B7103C4E41FF}" type="presOf" srcId="{D4D02575-6E88-42C9-AE14-82ABDDAA6E6A}" destId="{BA287544-AB92-44E4-827A-816158093413}" srcOrd="0" destOrd="0" presId="urn:microsoft.com/office/officeart/2005/8/layout/chevron2"/>
    <dgm:cxn modelId="{7BFFC9A6-2F21-4C86-A5C3-BFCC85902DC3}" srcId="{4C2CF686-B3CA-4D0D-804B-7D6A9BA545B8}" destId="{8D00BD59-2300-4A43-A4F9-012898CE2C8D}" srcOrd="6" destOrd="0" parTransId="{00CCAD4F-BB5B-4EF4-B7F0-C5AC0C85931D}" sibTransId="{19401B8E-E35F-4739-A859-849ED12DC839}"/>
    <dgm:cxn modelId="{CA5BEFC8-3733-45A9-9B2A-8DD67E5A4556}" type="presOf" srcId="{3C137F04-30F9-4434-B5D2-5716187C0617}" destId="{EFA5E2F5-498B-46F4-ADCD-AD31601DC660}" srcOrd="0" destOrd="0" presId="urn:microsoft.com/office/officeart/2005/8/layout/chevron2"/>
    <dgm:cxn modelId="{528CACCB-9253-4587-870D-8BA23EBC63EF}" srcId="{60E2CBFB-A648-4E79-8A7F-DCF97F77FB4E}" destId="{4A488364-E806-4FDE-94D9-EE9A3FF0220C}" srcOrd="0" destOrd="0" parTransId="{F20D17B3-E00E-47BF-8573-08AA67495423}" sibTransId="{8D140128-A3AC-4864-AE43-B4366B564384}"/>
    <dgm:cxn modelId="{7C11DCD3-F0EF-4ED5-8FF1-D922D306C853}" type="presOf" srcId="{38A37E40-AF38-4529-A150-C4AA103916F8}" destId="{88FF6962-79AB-42F7-B6C8-D12A8C7ACD0B}" srcOrd="0" destOrd="0" presId="urn:microsoft.com/office/officeart/2005/8/layout/chevron2"/>
    <dgm:cxn modelId="{E87E71D6-9E2E-413E-AA46-191BC4AE3F54}" type="presOf" srcId="{377E9978-AA4B-415D-B37F-8177B24B1071}" destId="{9C5067B8-5D59-4E5E-8FAF-12219F97D228}" srcOrd="0" destOrd="0" presId="urn:microsoft.com/office/officeart/2005/8/layout/chevron2"/>
    <dgm:cxn modelId="{452798DC-FB4B-403B-B477-F4A9BD3091E7}" type="presOf" srcId="{60E2CBFB-A648-4E79-8A7F-DCF97F77FB4E}" destId="{08D07E54-8FB5-49AF-A3D8-7A30CEFBCF5C}" srcOrd="0" destOrd="0" presId="urn:microsoft.com/office/officeart/2005/8/layout/chevron2"/>
    <dgm:cxn modelId="{79365DDD-3090-47D4-94C3-4999156D90AE}" srcId="{4C2CF686-B3CA-4D0D-804B-7D6A9BA545B8}" destId="{E6A9BB71-7EFA-4295-A8D9-37200F7DC4E4}" srcOrd="5" destOrd="0" parTransId="{CBFA1505-6E75-4A20-9956-87ACE302F729}" sibTransId="{D9B140A0-052B-41CF-8877-C654BA03CF79}"/>
    <dgm:cxn modelId="{9DC243DE-44D5-4D81-A7B0-DDABB576FACC}" srcId="{3C137F04-30F9-4434-B5D2-5716187C0617}" destId="{5F5920B1-1C6D-4A9A-93F2-E2D105DCC05F}" srcOrd="0" destOrd="0" parTransId="{92985496-42F9-4E83-A000-550E09712F84}" sibTransId="{9FEA0CEE-E3A4-49A1-A519-62C0A9165DF4}"/>
    <dgm:cxn modelId="{54B65CF7-7FC3-4FA6-B92E-28C660EFEFA3}" srcId="{4C2CF686-B3CA-4D0D-804B-7D6A9BA545B8}" destId="{38A37E40-AF38-4529-A150-C4AA103916F8}" srcOrd="4" destOrd="0" parTransId="{8769CBA0-F5C4-4733-85E6-00AA1D255AFA}" sibTransId="{6EB6E9D1-79EC-4F12-99BD-247C2CD4C335}"/>
    <dgm:cxn modelId="{643C03FD-1D87-459C-BD33-3339B4DF2A8E}" srcId="{D4D02575-6E88-42C9-AE14-82ABDDAA6E6A}" destId="{23783FBB-CFFE-4386-B563-FB73C7246721}" srcOrd="0" destOrd="0" parTransId="{C0C506CA-785A-40D1-B2FE-073CD9B82896}" sibTransId="{46FCE97D-E703-48D5-B0ED-283DACDDD17A}"/>
    <dgm:cxn modelId="{8E689AC2-F09D-450A-A447-CD12CD81C171}" type="presParOf" srcId="{CB8539EC-81EF-4BC5-924A-D434A3F86183}" destId="{CCBA6255-F67E-45A2-A92B-DCC156A0D6CB}" srcOrd="0" destOrd="0" presId="urn:microsoft.com/office/officeart/2005/8/layout/chevron2"/>
    <dgm:cxn modelId="{75E7B5CC-16C3-458F-A245-E9B57CE61FB0}" type="presParOf" srcId="{CCBA6255-F67E-45A2-A92B-DCC156A0D6CB}" destId="{40E67124-424B-424D-A93B-52FFD30B5EBE}" srcOrd="0" destOrd="0" presId="urn:microsoft.com/office/officeart/2005/8/layout/chevron2"/>
    <dgm:cxn modelId="{3880E40E-D37C-4CA5-99F3-B205C3FB2307}" type="presParOf" srcId="{CCBA6255-F67E-45A2-A92B-DCC156A0D6CB}" destId="{9C5067B8-5D59-4E5E-8FAF-12219F97D228}" srcOrd="1" destOrd="0" presId="urn:microsoft.com/office/officeart/2005/8/layout/chevron2"/>
    <dgm:cxn modelId="{2FF39B5F-FD15-4A83-9096-B8DC0A08B06E}" type="presParOf" srcId="{CB8539EC-81EF-4BC5-924A-D434A3F86183}" destId="{D302F7C3-EAAF-4EB3-9FE8-8CC54ED55E32}" srcOrd="1" destOrd="0" presId="urn:microsoft.com/office/officeart/2005/8/layout/chevron2"/>
    <dgm:cxn modelId="{2E663327-44EE-437D-8B62-ED2B902CA308}" type="presParOf" srcId="{CB8539EC-81EF-4BC5-924A-D434A3F86183}" destId="{80A3B963-BA9D-4440-8C9E-B4F9C9E8A4A4}" srcOrd="2" destOrd="0" presId="urn:microsoft.com/office/officeart/2005/8/layout/chevron2"/>
    <dgm:cxn modelId="{509A01BE-4D75-48DF-A2EB-A32A3A891D80}" type="presParOf" srcId="{80A3B963-BA9D-4440-8C9E-B4F9C9E8A4A4}" destId="{BA287544-AB92-44E4-827A-816158093413}" srcOrd="0" destOrd="0" presId="urn:microsoft.com/office/officeart/2005/8/layout/chevron2"/>
    <dgm:cxn modelId="{0BF61216-8E47-404F-9F90-4068C4F627D4}" type="presParOf" srcId="{80A3B963-BA9D-4440-8C9E-B4F9C9E8A4A4}" destId="{8E4675EC-B598-489D-8AAC-7006505F2E19}" srcOrd="1" destOrd="0" presId="urn:microsoft.com/office/officeart/2005/8/layout/chevron2"/>
    <dgm:cxn modelId="{86B418C0-88AF-4A20-A2C9-5AC59D35D111}" type="presParOf" srcId="{CB8539EC-81EF-4BC5-924A-D434A3F86183}" destId="{D60CE450-A55D-40D3-8BA0-82237F2D53E3}" srcOrd="3" destOrd="0" presId="urn:microsoft.com/office/officeart/2005/8/layout/chevron2"/>
    <dgm:cxn modelId="{CB0714CF-5772-4FDC-B138-D6205A2A6C8B}" type="presParOf" srcId="{CB8539EC-81EF-4BC5-924A-D434A3F86183}" destId="{C012D7F0-6E5C-499B-AA76-7B552BEDD827}" srcOrd="4" destOrd="0" presId="urn:microsoft.com/office/officeart/2005/8/layout/chevron2"/>
    <dgm:cxn modelId="{1A6CDF0A-83FC-440C-8436-514B84062F63}" type="presParOf" srcId="{C012D7F0-6E5C-499B-AA76-7B552BEDD827}" destId="{EFA5E2F5-498B-46F4-ADCD-AD31601DC660}" srcOrd="0" destOrd="0" presId="urn:microsoft.com/office/officeart/2005/8/layout/chevron2"/>
    <dgm:cxn modelId="{6B145C0B-871F-4818-93D9-9BF22DA5001D}" type="presParOf" srcId="{C012D7F0-6E5C-499B-AA76-7B552BEDD827}" destId="{B6D20AD5-1046-4DC7-B8DA-0C3A14BEEFC9}" srcOrd="1" destOrd="0" presId="urn:microsoft.com/office/officeart/2005/8/layout/chevron2"/>
    <dgm:cxn modelId="{902185E9-1296-4DE4-A1CB-3FE1296196F8}" type="presParOf" srcId="{CB8539EC-81EF-4BC5-924A-D434A3F86183}" destId="{C8FF452D-10E1-4D40-9716-BCBA674811B9}" srcOrd="5" destOrd="0" presId="urn:microsoft.com/office/officeart/2005/8/layout/chevron2"/>
    <dgm:cxn modelId="{075AAA2E-BEE0-4959-B6F6-DC9CA49A22D7}" type="presParOf" srcId="{CB8539EC-81EF-4BC5-924A-D434A3F86183}" destId="{C892B046-BDDA-4CB0-A9C8-C50AAABCF97E}" srcOrd="6" destOrd="0" presId="urn:microsoft.com/office/officeart/2005/8/layout/chevron2"/>
    <dgm:cxn modelId="{63B4C5B6-85D9-4DFF-9E70-5B744EDBB268}" type="presParOf" srcId="{C892B046-BDDA-4CB0-A9C8-C50AAABCF97E}" destId="{08D07E54-8FB5-49AF-A3D8-7A30CEFBCF5C}" srcOrd="0" destOrd="0" presId="urn:microsoft.com/office/officeart/2005/8/layout/chevron2"/>
    <dgm:cxn modelId="{011FF361-5A92-41F2-90E9-861DDE9248D7}" type="presParOf" srcId="{C892B046-BDDA-4CB0-A9C8-C50AAABCF97E}" destId="{10DA7674-4712-46E2-97B6-8C7442324810}" srcOrd="1" destOrd="0" presId="urn:microsoft.com/office/officeart/2005/8/layout/chevron2"/>
    <dgm:cxn modelId="{8268F691-99FA-4746-A3F6-20BF0D7ADC68}" type="presParOf" srcId="{CB8539EC-81EF-4BC5-924A-D434A3F86183}" destId="{C7F19481-E3F3-4D86-8C35-A7FDABE504A3}" srcOrd="7" destOrd="0" presId="urn:microsoft.com/office/officeart/2005/8/layout/chevron2"/>
    <dgm:cxn modelId="{9E63E76D-EF9A-4B00-B488-36FE6A2D0514}" type="presParOf" srcId="{CB8539EC-81EF-4BC5-924A-D434A3F86183}" destId="{776CC65E-79F7-4383-9C45-14D508ADF189}" srcOrd="8" destOrd="0" presId="urn:microsoft.com/office/officeart/2005/8/layout/chevron2"/>
    <dgm:cxn modelId="{079F385E-F046-40E2-85AA-CA3CF31DDBE1}" type="presParOf" srcId="{776CC65E-79F7-4383-9C45-14D508ADF189}" destId="{88FF6962-79AB-42F7-B6C8-D12A8C7ACD0B}" srcOrd="0" destOrd="0" presId="urn:microsoft.com/office/officeart/2005/8/layout/chevron2"/>
    <dgm:cxn modelId="{BCE41B56-3DBB-437F-9556-B740F4F7CF6D}" type="presParOf" srcId="{776CC65E-79F7-4383-9C45-14D508ADF189}" destId="{E96A8A2B-2C88-464A-9EBA-E69286724893}" srcOrd="1" destOrd="0" presId="urn:microsoft.com/office/officeart/2005/8/layout/chevron2"/>
    <dgm:cxn modelId="{AC5ED1EE-5376-44F3-A23E-00AD56C3E353}" type="presParOf" srcId="{CB8539EC-81EF-4BC5-924A-D434A3F86183}" destId="{4F106752-8F68-459A-896C-B631C4F4BCC0}" srcOrd="9" destOrd="0" presId="urn:microsoft.com/office/officeart/2005/8/layout/chevron2"/>
    <dgm:cxn modelId="{34C51F1C-2866-413C-A820-F511DC5B5ED4}" type="presParOf" srcId="{CB8539EC-81EF-4BC5-924A-D434A3F86183}" destId="{A4ED5711-15F3-40AE-A3DE-8F6C736912B6}" srcOrd="10" destOrd="0" presId="urn:microsoft.com/office/officeart/2005/8/layout/chevron2"/>
    <dgm:cxn modelId="{725BF997-7835-4E71-B3B1-C161DC0C0219}" type="presParOf" srcId="{A4ED5711-15F3-40AE-A3DE-8F6C736912B6}" destId="{4B6AB011-074C-4918-A0B1-BA857D8D5712}" srcOrd="0" destOrd="0" presId="urn:microsoft.com/office/officeart/2005/8/layout/chevron2"/>
    <dgm:cxn modelId="{75CB60EF-8FA0-4510-A39D-F89061CC9B69}" type="presParOf" srcId="{A4ED5711-15F3-40AE-A3DE-8F6C736912B6}" destId="{8C5B7E57-2850-44EA-A185-31B7B7F86222}" srcOrd="1" destOrd="0" presId="urn:microsoft.com/office/officeart/2005/8/layout/chevron2"/>
    <dgm:cxn modelId="{255A59D0-6F99-4827-BEFA-E05B66C0F53F}" type="presParOf" srcId="{CB8539EC-81EF-4BC5-924A-D434A3F86183}" destId="{924400AF-7C44-4A4D-AB42-0F2172ADDD4D}" srcOrd="11" destOrd="0" presId="urn:microsoft.com/office/officeart/2005/8/layout/chevron2"/>
    <dgm:cxn modelId="{363E8EE2-213B-4E0B-A6DB-5F0F215546CC}" type="presParOf" srcId="{CB8539EC-81EF-4BC5-924A-D434A3F86183}" destId="{1B9BCAA9-0FD4-4E91-90B3-CDF22E7A20A6}" srcOrd="12" destOrd="0" presId="urn:microsoft.com/office/officeart/2005/8/layout/chevron2"/>
    <dgm:cxn modelId="{9BDC4702-CCDC-4164-B1AE-40FBF0FAF72D}" type="presParOf" srcId="{1B9BCAA9-0FD4-4E91-90B3-CDF22E7A20A6}" destId="{E99B96AE-CC99-490F-A4C2-C94E89875F46}" srcOrd="0" destOrd="0" presId="urn:microsoft.com/office/officeart/2005/8/layout/chevron2"/>
    <dgm:cxn modelId="{DD877F96-284D-4159-A3FB-C4ECCDCD0BDB}" type="presParOf" srcId="{1B9BCAA9-0FD4-4E91-90B3-CDF22E7A20A6}" destId="{8FC01CCF-21CE-4978-8055-D0C56569220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E67124-424B-424D-A93B-52FFD30B5EBE}">
      <dsp:nvSpPr>
        <dsp:cNvPr id="0" name=""/>
        <dsp:cNvSpPr/>
      </dsp:nvSpPr>
      <dsp:spPr>
        <a:xfrm rot="5400000">
          <a:off x="-112977" y="114792"/>
          <a:ext cx="753184" cy="527229"/>
        </a:xfrm>
        <a:prstGeom prst="chevron">
          <a:avLst/>
        </a:prstGeom>
        <a:gradFill rotWithShape="0">
          <a:gsLst>
            <a:gs pos="0">
              <a:schemeClr val="accent2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noFill/>
          <a:prstDash val="solid"/>
          <a:miter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00" kern="1200">
              <a:latin typeface="Arial"/>
              <a:cs typeface="Arial"/>
            </a:rPr>
            <a:t>Normalisation</a:t>
          </a:r>
        </a:p>
      </dsp:txBody>
      <dsp:txXfrm rot="-5400000">
        <a:off x="1" y="265430"/>
        <a:ext cx="527229" cy="225955"/>
      </dsp:txXfrm>
    </dsp:sp>
    <dsp:sp modelId="{9C5067B8-5D59-4E5E-8FAF-12219F97D228}">
      <dsp:nvSpPr>
        <dsp:cNvPr id="0" name=""/>
        <dsp:cNvSpPr/>
      </dsp:nvSpPr>
      <dsp:spPr>
        <a:xfrm rot="5400000">
          <a:off x="4167963" y="-3638919"/>
          <a:ext cx="489569" cy="77710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  <a:miter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>
              <a:solidFill>
                <a:srgbClr val="0070C0"/>
              </a:solidFill>
              <a:latin typeface="Arial"/>
              <a:cs typeface="Arial"/>
            </a:rPr>
            <a:t>Définition des standards du SI et normalisation</a:t>
          </a:r>
        </a:p>
      </dsp:txBody>
      <dsp:txXfrm rot="-5400000">
        <a:off x="527230" y="25713"/>
        <a:ext cx="7747138" cy="441771"/>
      </dsp:txXfrm>
    </dsp:sp>
    <dsp:sp modelId="{BA287544-AB92-44E4-827A-816158093413}">
      <dsp:nvSpPr>
        <dsp:cNvPr id="0" name=""/>
        <dsp:cNvSpPr/>
      </dsp:nvSpPr>
      <dsp:spPr>
        <a:xfrm rot="5400000">
          <a:off x="-112977" y="783361"/>
          <a:ext cx="753184" cy="527229"/>
        </a:xfrm>
        <a:prstGeom prst="chevron">
          <a:avLst/>
        </a:prstGeom>
        <a:gradFill rotWithShape="0">
          <a:gsLst>
            <a:gs pos="0">
              <a:schemeClr val="accent2">
                <a:shade val="50000"/>
                <a:hueOff val="-93772"/>
                <a:satOff val="-10461"/>
                <a:lumOff val="15770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-93772"/>
                <a:satOff val="-10461"/>
                <a:lumOff val="15770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-93772"/>
                <a:satOff val="-10461"/>
                <a:lumOff val="1577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50000"/>
              <a:hueOff val="-93772"/>
              <a:satOff val="-10461"/>
              <a:lumOff val="15770"/>
              <a:alphaOff val="0"/>
            </a:schemeClr>
          </a:solidFill>
          <a:prstDash val="solid"/>
          <a:miter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00" kern="1200">
              <a:latin typeface="Arial"/>
              <a:cs typeface="Arial"/>
            </a:rPr>
            <a:t>Architecture</a:t>
          </a:r>
          <a:endParaRPr lang="fr-FR" sz="500" kern="1200" err="1">
            <a:latin typeface="Arial"/>
            <a:cs typeface="Arial"/>
          </a:endParaRPr>
        </a:p>
      </dsp:txBody>
      <dsp:txXfrm rot="-5400000">
        <a:off x="1" y="933999"/>
        <a:ext cx="527229" cy="225955"/>
      </dsp:txXfrm>
    </dsp:sp>
    <dsp:sp modelId="{8E4675EC-B598-489D-8AAC-7006505F2E19}">
      <dsp:nvSpPr>
        <dsp:cNvPr id="0" name=""/>
        <dsp:cNvSpPr/>
      </dsp:nvSpPr>
      <dsp:spPr>
        <a:xfrm rot="5400000">
          <a:off x="4167963" y="-2970350"/>
          <a:ext cx="489569" cy="77710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shade val="50000"/>
              <a:hueOff val="-89615"/>
              <a:satOff val="-10258"/>
              <a:lumOff val="14232"/>
              <a:alphaOff val="0"/>
            </a:schemeClr>
          </a:solidFill>
          <a:prstDash val="solid"/>
          <a:miter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>
              <a:solidFill>
                <a:srgbClr val="0070C0"/>
              </a:solidFill>
            </a:rPr>
            <a:t>Approche Domain Driven Design et Architecture Hexagonale</a:t>
          </a:r>
          <a:endParaRPr lang="fr-FR" sz="1900" kern="1200">
            <a:solidFill>
              <a:srgbClr val="0070C0"/>
            </a:solidFill>
            <a:latin typeface="Arial"/>
            <a:cs typeface="Arial"/>
          </a:endParaRPr>
        </a:p>
      </dsp:txBody>
      <dsp:txXfrm rot="-5400000">
        <a:off x="527230" y="694282"/>
        <a:ext cx="7747138" cy="441771"/>
      </dsp:txXfrm>
    </dsp:sp>
    <dsp:sp modelId="{EFA5E2F5-498B-46F4-ADCD-AD31601DC660}">
      <dsp:nvSpPr>
        <dsp:cNvPr id="0" name=""/>
        <dsp:cNvSpPr/>
      </dsp:nvSpPr>
      <dsp:spPr>
        <a:xfrm rot="5400000">
          <a:off x="-112977" y="1451930"/>
          <a:ext cx="753184" cy="527229"/>
        </a:xfrm>
        <a:prstGeom prst="chevron">
          <a:avLst/>
        </a:prstGeom>
        <a:gradFill rotWithShape="0">
          <a:gsLst>
            <a:gs pos="0">
              <a:schemeClr val="accent2">
                <a:shade val="50000"/>
                <a:hueOff val="-187544"/>
                <a:satOff val="-20922"/>
                <a:lumOff val="31539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-187544"/>
                <a:satOff val="-20922"/>
                <a:lumOff val="31539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-187544"/>
                <a:satOff val="-20922"/>
                <a:lumOff val="3153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noFill/>
          <a:prstDash val="solid"/>
          <a:miter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00" kern="1200">
              <a:latin typeface="Arial"/>
              <a:cs typeface="Arial"/>
            </a:rPr>
            <a:t>Spécification</a:t>
          </a:r>
          <a:endParaRPr lang="fr-FR" sz="500" kern="1200"/>
        </a:p>
      </dsp:txBody>
      <dsp:txXfrm rot="-5400000">
        <a:off x="1" y="1602568"/>
        <a:ext cx="527229" cy="225955"/>
      </dsp:txXfrm>
    </dsp:sp>
    <dsp:sp modelId="{B6D20AD5-1046-4DC7-B8DA-0C3A14BEEFC9}">
      <dsp:nvSpPr>
        <dsp:cNvPr id="0" name=""/>
        <dsp:cNvSpPr/>
      </dsp:nvSpPr>
      <dsp:spPr>
        <a:xfrm rot="5400000">
          <a:off x="4167963" y="-2301781"/>
          <a:ext cx="489569" cy="77710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  <a:miter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>
              <a:solidFill>
                <a:srgbClr val="0070C0"/>
              </a:solidFill>
              <a:latin typeface="Arial"/>
              <a:cs typeface="Arial"/>
            </a:rPr>
            <a:t>Approche Design First pour les spécifications et la documentation</a:t>
          </a:r>
        </a:p>
      </dsp:txBody>
      <dsp:txXfrm rot="-5400000">
        <a:off x="527230" y="1362851"/>
        <a:ext cx="7747138" cy="441771"/>
      </dsp:txXfrm>
    </dsp:sp>
    <dsp:sp modelId="{08D07E54-8FB5-49AF-A3D8-7A30CEFBCF5C}">
      <dsp:nvSpPr>
        <dsp:cNvPr id="0" name=""/>
        <dsp:cNvSpPr/>
      </dsp:nvSpPr>
      <dsp:spPr>
        <a:xfrm rot="5400000">
          <a:off x="-112977" y="2120499"/>
          <a:ext cx="753184" cy="527229"/>
        </a:xfrm>
        <a:prstGeom prst="chevron">
          <a:avLst/>
        </a:prstGeom>
        <a:gradFill rotWithShape="0">
          <a:gsLst>
            <a:gs pos="0">
              <a:schemeClr val="accent2">
                <a:shade val="50000"/>
                <a:hueOff val="-281316"/>
                <a:satOff val="-31383"/>
                <a:lumOff val="47309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-281316"/>
                <a:satOff val="-31383"/>
                <a:lumOff val="47309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-281316"/>
                <a:satOff val="-31383"/>
                <a:lumOff val="4730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noFill/>
          <a:prstDash val="solid"/>
          <a:miter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00" kern="1200">
              <a:latin typeface="Arial"/>
              <a:cs typeface="Arial"/>
            </a:rPr>
            <a:t>Implémentation</a:t>
          </a:r>
        </a:p>
      </dsp:txBody>
      <dsp:txXfrm rot="-5400000">
        <a:off x="1" y="2271137"/>
        <a:ext cx="527229" cy="225955"/>
      </dsp:txXfrm>
    </dsp:sp>
    <dsp:sp modelId="{10DA7674-4712-46E2-97B6-8C7442324810}">
      <dsp:nvSpPr>
        <dsp:cNvPr id="0" name=""/>
        <dsp:cNvSpPr/>
      </dsp:nvSpPr>
      <dsp:spPr>
        <a:xfrm rot="5400000">
          <a:off x="4167963" y="-1633212"/>
          <a:ext cx="489569" cy="77710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  <a:miter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>
              <a:solidFill>
                <a:srgbClr val="0070C0"/>
              </a:solidFill>
              <a:latin typeface="Arial"/>
              <a:cs typeface="Arial"/>
            </a:rPr>
            <a:t>Se baser sur de bonnes pratiques de développement</a:t>
          </a:r>
        </a:p>
      </dsp:txBody>
      <dsp:txXfrm rot="-5400000">
        <a:off x="527230" y="2031420"/>
        <a:ext cx="7747138" cy="441771"/>
      </dsp:txXfrm>
    </dsp:sp>
    <dsp:sp modelId="{88FF6962-79AB-42F7-B6C8-D12A8C7ACD0B}">
      <dsp:nvSpPr>
        <dsp:cNvPr id="0" name=""/>
        <dsp:cNvSpPr/>
      </dsp:nvSpPr>
      <dsp:spPr>
        <a:xfrm rot="5400000">
          <a:off x="-112977" y="2789068"/>
          <a:ext cx="753184" cy="527229"/>
        </a:xfrm>
        <a:prstGeom prst="chevron">
          <a:avLst/>
        </a:prstGeom>
        <a:gradFill rotWithShape="0">
          <a:gsLst>
            <a:gs pos="0">
              <a:schemeClr val="accent2">
                <a:shade val="50000"/>
                <a:hueOff val="-281316"/>
                <a:satOff val="-31383"/>
                <a:lumOff val="47309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-281316"/>
                <a:satOff val="-31383"/>
                <a:lumOff val="47309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-281316"/>
                <a:satOff val="-31383"/>
                <a:lumOff val="4730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noFill/>
          <a:prstDash val="solid"/>
          <a:miter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00" kern="1200">
              <a:latin typeface="Arial"/>
              <a:cs typeface="Arial"/>
            </a:rPr>
            <a:t>Testabilité</a:t>
          </a:r>
        </a:p>
      </dsp:txBody>
      <dsp:txXfrm rot="-5400000">
        <a:off x="1" y="2939706"/>
        <a:ext cx="527229" cy="225955"/>
      </dsp:txXfrm>
    </dsp:sp>
    <dsp:sp modelId="{E96A8A2B-2C88-464A-9EBA-E69286724893}">
      <dsp:nvSpPr>
        <dsp:cNvPr id="0" name=""/>
        <dsp:cNvSpPr/>
      </dsp:nvSpPr>
      <dsp:spPr>
        <a:xfrm rot="5400000">
          <a:off x="4167963" y="-964643"/>
          <a:ext cx="489569" cy="77710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  <a:miter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>
              <a:solidFill>
                <a:srgbClr val="0070C0"/>
              </a:solidFill>
              <a:latin typeface="Arial"/>
              <a:cs typeface="Arial"/>
            </a:rPr>
            <a:t>Garantir la qualité au travers de la pyramide de tests</a:t>
          </a:r>
        </a:p>
      </dsp:txBody>
      <dsp:txXfrm rot="-5400000">
        <a:off x="527230" y="2699989"/>
        <a:ext cx="7747138" cy="441771"/>
      </dsp:txXfrm>
    </dsp:sp>
    <dsp:sp modelId="{4B6AB011-074C-4918-A0B1-BA857D8D5712}">
      <dsp:nvSpPr>
        <dsp:cNvPr id="0" name=""/>
        <dsp:cNvSpPr/>
      </dsp:nvSpPr>
      <dsp:spPr>
        <a:xfrm rot="5400000">
          <a:off x="-112977" y="3457637"/>
          <a:ext cx="753184" cy="527229"/>
        </a:xfrm>
        <a:prstGeom prst="chevron">
          <a:avLst/>
        </a:prstGeom>
        <a:gradFill rotWithShape="0">
          <a:gsLst>
            <a:gs pos="0">
              <a:schemeClr val="accent2">
                <a:shade val="50000"/>
                <a:hueOff val="-187544"/>
                <a:satOff val="-20922"/>
                <a:lumOff val="31539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-187544"/>
                <a:satOff val="-20922"/>
                <a:lumOff val="31539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-187544"/>
                <a:satOff val="-20922"/>
                <a:lumOff val="3153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noFill/>
          <a:prstDash val="solid"/>
          <a:miter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00" kern="1200">
              <a:latin typeface="Arial"/>
              <a:cs typeface="Arial"/>
            </a:rPr>
            <a:t> Management</a:t>
          </a:r>
        </a:p>
      </dsp:txBody>
      <dsp:txXfrm rot="-5400000">
        <a:off x="1" y="3608275"/>
        <a:ext cx="527229" cy="225955"/>
      </dsp:txXfrm>
    </dsp:sp>
    <dsp:sp modelId="{8C5B7E57-2850-44EA-A185-31B7B7F86222}">
      <dsp:nvSpPr>
        <dsp:cNvPr id="0" name=""/>
        <dsp:cNvSpPr/>
      </dsp:nvSpPr>
      <dsp:spPr>
        <a:xfrm rot="5400000">
          <a:off x="4167963" y="-296074"/>
          <a:ext cx="489569" cy="77710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  <a:miter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>
              <a:solidFill>
                <a:srgbClr val="0070C0"/>
              </a:solidFill>
              <a:latin typeface="Arial"/>
              <a:cs typeface="Arial"/>
            </a:rPr>
            <a:t>Mise en place d'outils de gouvernance des API </a:t>
          </a:r>
        </a:p>
      </dsp:txBody>
      <dsp:txXfrm rot="-5400000">
        <a:off x="527230" y="3368558"/>
        <a:ext cx="7747138" cy="441771"/>
      </dsp:txXfrm>
    </dsp:sp>
    <dsp:sp modelId="{E99B96AE-CC99-490F-A4C2-C94E89875F46}">
      <dsp:nvSpPr>
        <dsp:cNvPr id="0" name=""/>
        <dsp:cNvSpPr/>
      </dsp:nvSpPr>
      <dsp:spPr>
        <a:xfrm rot="5400000">
          <a:off x="-112977" y="4126206"/>
          <a:ext cx="753184" cy="527229"/>
        </a:xfrm>
        <a:prstGeom prst="chevron">
          <a:avLst/>
        </a:prstGeom>
        <a:gradFill rotWithShape="0">
          <a:gsLst>
            <a:gs pos="0">
              <a:schemeClr val="accent2">
                <a:shade val="50000"/>
                <a:hueOff val="-93772"/>
                <a:satOff val="-10461"/>
                <a:lumOff val="15770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-93772"/>
                <a:satOff val="-10461"/>
                <a:lumOff val="15770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-93772"/>
                <a:satOff val="-10461"/>
                <a:lumOff val="1577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50000"/>
              <a:hueOff val="-93772"/>
              <a:satOff val="-10461"/>
              <a:lumOff val="15770"/>
              <a:alphaOff val="0"/>
            </a:schemeClr>
          </a:solidFill>
          <a:prstDash val="solid"/>
          <a:miter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00" kern="1200">
              <a:latin typeface="Arial"/>
              <a:cs typeface="Arial"/>
            </a:rPr>
            <a:t> Observabilité</a:t>
          </a:r>
        </a:p>
      </dsp:txBody>
      <dsp:txXfrm rot="-5400000">
        <a:off x="1" y="4276844"/>
        <a:ext cx="527229" cy="225955"/>
      </dsp:txXfrm>
    </dsp:sp>
    <dsp:sp modelId="{8FC01CCF-21CE-4978-8055-D0C56569220D}">
      <dsp:nvSpPr>
        <dsp:cNvPr id="0" name=""/>
        <dsp:cNvSpPr/>
      </dsp:nvSpPr>
      <dsp:spPr>
        <a:xfrm rot="5400000">
          <a:off x="4167963" y="372494"/>
          <a:ext cx="489569" cy="77710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shade val="50000"/>
              <a:hueOff val="-89615"/>
              <a:satOff val="-10258"/>
              <a:lumOff val="14232"/>
              <a:alphaOff val="0"/>
            </a:schemeClr>
          </a:solidFill>
          <a:prstDash val="solid"/>
          <a:miter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>
              <a:solidFill>
                <a:srgbClr val="0070C0"/>
              </a:solidFill>
              <a:latin typeface="Arial"/>
              <a:cs typeface="Arial"/>
            </a:rPr>
            <a:t>Mise en place d'outils d'observabilité et de monitoring</a:t>
          </a:r>
        </a:p>
      </dsp:txBody>
      <dsp:txXfrm rot="-5400000">
        <a:off x="527230" y="4037127"/>
        <a:ext cx="7747138" cy="4417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Inter Light"/>
              </a:rPr>
              <a:t>Click to move the slide</a:t>
            </a:r>
          </a:p>
        </p:txBody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7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480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81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82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8FBD647C-560A-42B3-8A84-16ED02CA8923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5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7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F179C13-36B1-4369-8BE2-77DC1872C714}" type="slidenum">
              <a:rPr lang="en-US" sz="1200" b="0" strike="noStrike" spc="-1">
                <a:latin typeface="Inter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Dans les </a:t>
            </a:r>
            <a:r>
              <a:rPr lang="en-US" dirty="0" err="1">
                <a:latin typeface="Calibri"/>
                <a:ea typeface="Calibri"/>
                <a:cs typeface="Calibri"/>
              </a:rPr>
              <a:t>années</a:t>
            </a:r>
            <a:r>
              <a:rPr lang="en-US" dirty="0">
                <a:latin typeface="Calibri"/>
                <a:ea typeface="Calibri"/>
                <a:cs typeface="Calibri"/>
              </a:rPr>
              <a:t> 2000, </a:t>
            </a:r>
            <a:r>
              <a:rPr lang="en-US" dirty="0" err="1">
                <a:latin typeface="Calibri"/>
                <a:ea typeface="Calibri"/>
                <a:cs typeface="Calibri"/>
              </a:rPr>
              <a:t>sont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apparues</a:t>
            </a:r>
            <a:r>
              <a:rPr lang="en-US" dirty="0">
                <a:latin typeface="Calibri"/>
                <a:ea typeface="Calibri"/>
                <a:cs typeface="Calibri"/>
              </a:rPr>
              <a:t> les applications N-Tiers, le client au travers son </a:t>
            </a:r>
            <a:r>
              <a:rPr lang="en-US" dirty="0" err="1">
                <a:latin typeface="Calibri"/>
                <a:ea typeface="Calibri"/>
                <a:cs typeface="Calibri"/>
              </a:rPr>
              <a:t>navigateur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appelait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l'application</a:t>
            </a:r>
            <a:r>
              <a:rPr lang="en-US" dirty="0">
                <a:latin typeface="Calibri"/>
                <a:ea typeface="Calibri"/>
                <a:cs typeface="Calibri"/>
              </a:rPr>
              <a:t> qui </a:t>
            </a:r>
            <a:r>
              <a:rPr lang="en-US" dirty="0" err="1">
                <a:latin typeface="Calibri"/>
                <a:ea typeface="Calibri"/>
                <a:cs typeface="Calibri"/>
              </a:rPr>
              <a:t>s'occupait</a:t>
            </a:r>
            <a:r>
              <a:rPr lang="en-US" dirty="0">
                <a:latin typeface="Calibri"/>
                <a:ea typeface="Calibri"/>
                <a:cs typeface="Calibri"/>
              </a:rPr>
              <a:t> de </a:t>
            </a:r>
            <a:r>
              <a:rPr lang="en-US" dirty="0" err="1">
                <a:latin typeface="Calibri"/>
                <a:ea typeface="Calibri"/>
                <a:cs typeface="Calibri"/>
              </a:rPr>
              <a:t>générer</a:t>
            </a:r>
            <a:r>
              <a:rPr lang="en-US" dirty="0">
                <a:latin typeface="Calibri"/>
                <a:ea typeface="Calibri"/>
                <a:cs typeface="Calibri"/>
              </a:rPr>
              <a:t> le </a:t>
            </a:r>
            <a:r>
              <a:rPr lang="en-US" dirty="0" err="1">
                <a:latin typeface="Calibri"/>
                <a:ea typeface="Calibri"/>
                <a:cs typeface="Calibri"/>
              </a:rPr>
              <a:t>rendu</a:t>
            </a:r>
            <a:r>
              <a:rPr lang="en-US" dirty="0">
                <a:latin typeface="Calibri"/>
                <a:ea typeface="Calibri"/>
                <a:cs typeface="Calibri"/>
              </a:rPr>
              <a:t> de la page HTML.</a:t>
            </a:r>
          </a:p>
          <a:p>
            <a:r>
              <a:rPr lang="en-US" dirty="0" err="1">
                <a:latin typeface="Calibri"/>
                <a:ea typeface="Calibri"/>
                <a:cs typeface="Calibri"/>
              </a:rPr>
              <a:t>Lorsque</a:t>
            </a:r>
            <a:r>
              <a:rPr lang="en-US" dirty="0">
                <a:latin typeface="Calibri"/>
                <a:ea typeface="Calibri"/>
                <a:cs typeface="Calibri"/>
              </a:rPr>
              <a:t> les </a:t>
            </a:r>
            <a:r>
              <a:rPr lang="en-US" dirty="0" err="1">
                <a:latin typeface="Calibri"/>
                <a:ea typeface="Calibri"/>
                <a:cs typeface="Calibri"/>
              </a:rPr>
              <a:t>enterpises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devaient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s'échanger</a:t>
            </a:r>
            <a:r>
              <a:rPr lang="en-US" dirty="0">
                <a:latin typeface="Calibri"/>
                <a:ea typeface="Calibri"/>
                <a:cs typeface="Calibri"/>
              </a:rPr>
              <a:t> des </a:t>
            </a:r>
            <a:r>
              <a:rPr lang="en-US" dirty="0" err="1">
                <a:latin typeface="Calibri"/>
                <a:ea typeface="Calibri"/>
                <a:cs typeface="Calibri"/>
              </a:rPr>
              <a:t>données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</a:rPr>
              <a:t>souvant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cela</a:t>
            </a:r>
            <a:r>
              <a:rPr lang="en-US" dirty="0">
                <a:latin typeface="Calibri"/>
                <a:ea typeface="Calibri"/>
                <a:cs typeface="Calibri"/>
              </a:rPr>
              <a:t> se </a:t>
            </a:r>
            <a:r>
              <a:rPr lang="en-US" dirty="0" err="1">
                <a:latin typeface="Calibri"/>
                <a:ea typeface="Calibri"/>
                <a:cs typeface="Calibri"/>
              </a:rPr>
              <a:t>passait</a:t>
            </a:r>
            <a:r>
              <a:rPr lang="en-US" dirty="0">
                <a:latin typeface="Calibri"/>
                <a:ea typeface="Calibri"/>
                <a:cs typeface="Calibri"/>
              </a:rPr>
              <a:t> par un transfer de </a:t>
            </a:r>
            <a:r>
              <a:rPr lang="en-US" dirty="0" err="1">
                <a:latin typeface="Calibri"/>
                <a:ea typeface="Calibri"/>
                <a:cs typeface="Calibri"/>
              </a:rPr>
              <a:t>fichier</a:t>
            </a:r>
            <a:r>
              <a:rPr lang="en-US" dirty="0">
                <a:latin typeface="Calibri"/>
                <a:ea typeface="Calibri"/>
                <a:cs typeface="Calibri"/>
              </a:rPr>
              <a:t> CSV (par </a:t>
            </a:r>
            <a:r>
              <a:rPr lang="en-US" dirty="0" err="1">
                <a:latin typeface="Calibri"/>
                <a:ea typeface="Calibri"/>
                <a:cs typeface="Calibri"/>
              </a:rPr>
              <a:t>exemple</a:t>
            </a:r>
            <a:r>
              <a:rPr lang="en-US" dirty="0">
                <a:latin typeface="Calibri"/>
                <a:ea typeface="Calibri"/>
                <a:cs typeface="Calibri"/>
              </a:rPr>
              <a:t>) via FTP.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FBD647C-560A-42B3-8A84-16ED02CA8923}" type="slidenum">
              <a:rPr lang="en-US" sz="1400" b="0" strike="noStrike" spc="-1">
                <a:latin typeface="Times New Roman"/>
              </a:rPr>
              <a:t>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76253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Pour commencer </a:t>
            </a:r>
            <a:r>
              <a:rPr lang="en-US" dirty="0" err="1">
                <a:latin typeface="Calibri"/>
                <a:ea typeface="Calibri"/>
                <a:cs typeface="Calibri"/>
              </a:rPr>
              <a:t>voyons</a:t>
            </a:r>
            <a:r>
              <a:rPr lang="en-US" dirty="0">
                <a:latin typeface="Calibri"/>
                <a:ea typeface="Calibri"/>
                <a:cs typeface="Calibri"/>
              </a:rPr>
              <a:t> comment </a:t>
            </a:r>
            <a:r>
              <a:rPr lang="en-US" dirty="0" err="1">
                <a:latin typeface="Calibri"/>
                <a:ea typeface="Calibri"/>
                <a:cs typeface="Calibri"/>
              </a:rPr>
              <a:t>sont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apparue</a:t>
            </a:r>
            <a:r>
              <a:rPr lang="en-US" dirty="0">
                <a:latin typeface="Calibri"/>
                <a:ea typeface="Calibri"/>
                <a:cs typeface="Calibri"/>
              </a:rPr>
              <a:t> les APIs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cs typeface="Arial"/>
              </a:rPr>
              <a:t>Dans les </a:t>
            </a:r>
            <a:r>
              <a:rPr lang="en-US" dirty="0" err="1">
                <a:cs typeface="Arial"/>
              </a:rPr>
              <a:t>années</a:t>
            </a:r>
            <a:r>
              <a:rPr lang="en-US" dirty="0">
                <a:cs typeface="Arial"/>
              </a:rPr>
              <a:t> 2000, </a:t>
            </a:r>
            <a:r>
              <a:rPr lang="en-US" dirty="0" err="1">
                <a:cs typeface="Arial"/>
              </a:rPr>
              <a:t>sont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apparues</a:t>
            </a:r>
            <a:r>
              <a:rPr lang="en-US" dirty="0">
                <a:cs typeface="Arial"/>
              </a:rPr>
              <a:t> les applications N-Tiers, le client au travers son </a:t>
            </a:r>
            <a:r>
              <a:rPr lang="en-US" dirty="0" err="1">
                <a:cs typeface="Arial"/>
              </a:rPr>
              <a:t>navigateur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appelait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l'application</a:t>
            </a:r>
            <a:r>
              <a:rPr lang="en-US" dirty="0">
                <a:cs typeface="Arial"/>
              </a:rPr>
              <a:t> qui </a:t>
            </a:r>
            <a:r>
              <a:rPr lang="en-US" dirty="0" err="1">
                <a:cs typeface="Arial"/>
              </a:rPr>
              <a:t>s'occupait</a:t>
            </a:r>
            <a:r>
              <a:rPr lang="en-US" dirty="0">
                <a:cs typeface="Arial"/>
              </a:rPr>
              <a:t> de </a:t>
            </a:r>
            <a:r>
              <a:rPr lang="en-US" dirty="0" err="1">
                <a:cs typeface="Arial"/>
              </a:rPr>
              <a:t>générer</a:t>
            </a:r>
            <a:r>
              <a:rPr lang="en-US" dirty="0">
                <a:cs typeface="Arial"/>
              </a:rPr>
              <a:t> le </a:t>
            </a:r>
            <a:r>
              <a:rPr lang="en-US" dirty="0" err="1">
                <a:cs typeface="Arial"/>
              </a:rPr>
              <a:t>rendu</a:t>
            </a:r>
            <a:r>
              <a:rPr lang="en-US" dirty="0">
                <a:cs typeface="Arial"/>
              </a:rPr>
              <a:t> de la page HTML.</a:t>
            </a:r>
          </a:p>
          <a:p>
            <a:r>
              <a:rPr lang="en-US" err="1">
                <a:cs typeface="Arial"/>
              </a:rPr>
              <a:t>Lorsque</a:t>
            </a:r>
            <a:r>
              <a:rPr lang="en-US" dirty="0">
                <a:cs typeface="Arial"/>
              </a:rPr>
              <a:t> les </a:t>
            </a:r>
            <a:r>
              <a:rPr lang="en-US" err="1">
                <a:cs typeface="Arial"/>
              </a:rPr>
              <a:t>enterpises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devaient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s'échanger</a:t>
            </a:r>
            <a:r>
              <a:rPr lang="en-US" dirty="0">
                <a:cs typeface="Arial"/>
              </a:rPr>
              <a:t> des </a:t>
            </a:r>
            <a:r>
              <a:rPr lang="en-US" err="1">
                <a:cs typeface="Arial"/>
              </a:rPr>
              <a:t>données</a:t>
            </a:r>
            <a:r>
              <a:rPr lang="en-US" dirty="0">
                <a:cs typeface="Arial"/>
              </a:rPr>
              <a:t>, </a:t>
            </a:r>
            <a:r>
              <a:rPr lang="en-US" err="1">
                <a:cs typeface="Arial"/>
              </a:rPr>
              <a:t>souvant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cela</a:t>
            </a:r>
            <a:r>
              <a:rPr lang="en-US" dirty="0">
                <a:cs typeface="Arial"/>
              </a:rPr>
              <a:t> se </a:t>
            </a:r>
            <a:r>
              <a:rPr lang="en-US" err="1">
                <a:cs typeface="Arial"/>
              </a:rPr>
              <a:t>passait</a:t>
            </a:r>
            <a:r>
              <a:rPr lang="en-US" dirty="0">
                <a:cs typeface="Arial"/>
              </a:rPr>
              <a:t> par un transfer de </a:t>
            </a:r>
            <a:r>
              <a:rPr lang="en-US" err="1">
                <a:cs typeface="Arial"/>
              </a:rPr>
              <a:t>fichier</a:t>
            </a:r>
            <a:r>
              <a:rPr lang="en-US" dirty="0">
                <a:cs typeface="Arial"/>
              </a:rPr>
              <a:t> CSV (par </a:t>
            </a:r>
            <a:r>
              <a:rPr lang="en-US" err="1">
                <a:cs typeface="Arial"/>
              </a:rPr>
              <a:t>exemple</a:t>
            </a:r>
            <a:r>
              <a:rPr lang="en-US" dirty="0">
                <a:cs typeface="Arial"/>
              </a:rPr>
              <a:t>) via FTP.</a:t>
            </a:r>
          </a:p>
          <a:p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Les technologies </a:t>
            </a:r>
            <a:r>
              <a:rPr lang="en-US" dirty="0" err="1">
                <a:cs typeface="Arial"/>
              </a:rPr>
              <a:t>ont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évoluée</a:t>
            </a:r>
            <a:r>
              <a:rPr lang="en-US" dirty="0">
                <a:cs typeface="Arial"/>
              </a:rPr>
              <a:t>, et nous </a:t>
            </a:r>
            <a:r>
              <a:rPr lang="en-US" dirty="0" err="1">
                <a:cs typeface="Arial"/>
              </a:rPr>
              <a:t>avons</a:t>
            </a:r>
            <a:r>
              <a:rPr lang="en-US" dirty="0">
                <a:cs typeface="Arial"/>
              </a:rPr>
              <a:t> voulu </a:t>
            </a:r>
            <a:r>
              <a:rPr lang="en-US" dirty="0" err="1">
                <a:cs typeface="Arial"/>
              </a:rPr>
              <a:t>rendre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nos</a:t>
            </a:r>
            <a:r>
              <a:rPr lang="en-US" dirty="0">
                <a:cs typeface="Arial"/>
              </a:rPr>
              <a:t> pages plus </a:t>
            </a:r>
            <a:r>
              <a:rPr lang="en-US" dirty="0" err="1">
                <a:cs typeface="Arial"/>
              </a:rPr>
              <a:t>dynamiques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donc</a:t>
            </a:r>
            <a:r>
              <a:rPr lang="en-US" dirty="0">
                <a:cs typeface="Arial"/>
              </a:rPr>
              <a:t> nous </a:t>
            </a:r>
            <a:r>
              <a:rPr lang="en-US" dirty="0" err="1">
                <a:cs typeface="Arial"/>
              </a:rPr>
              <a:t>avons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commencé</a:t>
            </a:r>
            <a:r>
              <a:rPr lang="en-US" dirty="0">
                <a:cs typeface="Arial"/>
              </a:rPr>
              <a:t> à proposer </a:t>
            </a:r>
            <a:r>
              <a:rPr lang="en-US" dirty="0" err="1">
                <a:cs typeface="Arial"/>
              </a:rPr>
              <a:t>quelques</a:t>
            </a:r>
            <a:r>
              <a:rPr lang="en-US" dirty="0">
                <a:cs typeface="Arial"/>
              </a:rPr>
              <a:t> APIs qui </a:t>
            </a:r>
            <a:r>
              <a:rPr lang="en-US" dirty="0" err="1">
                <a:cs typeface="Arial"/>
              </a:rPr>
              <a:t>permettant</a:t>
            </a:r>
            <a:r>
              <a:rPr lang="en-US" dirty="0">
                <a:cs typeface="Arial"/>
              </a:rPr>
              <a:t> de </a:t>
            </a:r>
            <a:r>
              <a:rPr lang="en-US" dirty="0" err="1">
                <a:cs typeface="Arial"/>
              </a:rPr>
              <a:t>mettre</a:t>
            </a:r>
            <a:r>
              <a:rPr lang="en-US" dirty="0">
                <a:cs typeface="Arial"/>
              </a:rPr>
              <a:t> à jour </a:t>
            </a:r>
            <a:r>
              <a:rPr lang="en-US" dirty="0" err="1">
                <a:cs typeface="Arial"/>
              </a:rPr>
              <a:t>une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partie</a:t>
            </a:r>
            <a:r>
              <a:rPr lang="en-US" dirty="0">
                <a:cs typeface="Arial"/>
              </a:rPr>
              <a:t> de la page, </a:t>
            </a:r>
            <a:r>
              <a:rPr lang="en-US" dirty="0" err="1">
                <a:cs typeface="Arial"/>
              </a:rPr>
              <a:t>comme</a:t>
            </a:r>
            <a:r>
              <a:rPr lang="en-US" dirty="0">
                <a:cs typeface="Arial"/>
              </a:rPr>
              <a:t> par </a:t>
            </a:r>
            <a:r>
              <a:rPr lang="en-US" dirty="0" err="1">
                <a:cs typeface="Arial"/>
              </a:rPr>
              <a:t>exemple</a:t>
            </a:r>
            <a:r>
              <a:rPr lang="en-US" dirty="0">
                <a:cs typeface="Arial"/>
              </a:rPr>
              <a:t> la </a:t>
            </a:r>
            <a:r>
              <a:rPr lang="en-US" dirty="0" err="1">
                <a:cs typeface="Arial"/>
              </a:rPr>
              <a:t>saisie</a:t>
            </a:r>
            <a:r>
              <a:rPr lang="en-US" dirty="0">
                <a:cs typeface="Arial"/>
              </a:rPr>
              <a:t> d'un code postal qui </a:t>
            </a:r>
            <a:r>
              <a:rPr lang="en-US" dirty="0" err="1">
                <a:cs typeface="Arial"/>
              </a:rPr>
              <a:t>déclenchait</a:t>
            </a:r>
            <a:r>
              <a:rPr lang="en-US" dirty="0">
                <a:cs typeface="Arial"/>
              </a:rPr>
              <a:t> un </a:t>
            </a:r>
            <a:r>
              <a:rPr lang="en-US" dirty="0" err="1">
                <a:cs typeface="Arial"/>
              </a:rPr>
              <a:t>appel</a:t>
            </a:r>
            <a:r>
              <a:rPr lang="en-US" dirty="0">
                <a:cs typeface="Arial"/>
              </a:rPr>
              <a:t> pour </a:t>
            </a:r>
            <a:r>
              <a:rPr lang="en-US" dirty="0" err="1">
                <a:cs typeface="Arial"/>
              </a:rPr>
              <a:t>aller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récupérer</a:t>
            </a:r>
            <a:r>
              <a:rPr lang="en-US" dirty="0">
                <a:cs typeface="Arial"/>
              </a:rPr>
              <a:t> la </a:t>
            </a:r>
            <a:r>
              <a:rPr lang="en-US" dirty="0" err="1">
                <a:cs typeface="Arial"/>
              </a:rPr>
              <a:t>ville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correspondante</a:t>
            </a:r>
            <a:r>
              <a:rPr lang="en-US" dirty="0">
                <a:cs typeface="Arial"/>
              </a:rPr>
              <a:t> pour </a:t>
            </a:r>
            <a:r>
              <a:rPr lang="en-US" dirty="0" err="1">
                <a:cs typeface="Arial"/>
              </a:rPr>
              <a:t>l'afficher</a:t>
            </a:r>
            <a:r>
              <a:rPr lang="en-US" dirty="0">
                <a:cs typeface="Arial"/>
              </a:rPr>
              <a:t>. Les </a:t>
            </a:r>
            <a:r>
              <a:rPr lang="en-US" dirty="0" err="1">
                <a:cs typeface="Arial"/>
              </a:rPr>
              <a:t>entreprises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elles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ont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commencé</a:t>
            </a:r>
            <a:r>
              <a:rPr lang="en-US" dirty="0">
                <a:cs typeface="Arial"/>
              </a:rPr>
              <a:t> à </a:t>
            </a:r>
            <a:r>
              <a:rPr lang="en-US" dirty="0" err="1">
                <a:cs typeface="Arial"/>
              </a:rPr>
              <a:t>vouloir</a:t>
            </a:r>
            <a:r>
              <a:rPr lang="en-US" dirty="0">
                <a:cs typeface="Arial"/>
              </a:rPr>
              <a:t> plus </a:t>
            </a:r>
            <a:r>
              <a:rPr lang="en-US" dirty="0" err="1">
                <a:cs typeface="Arial"/>
              </a:rPr>
              <a:t>d'immédiateté</a:t>
            </a:r>
            <a:r>
              <a:rPr lang="en-US" dirty="0">
                <a:cs typeface="Arial"/>
              </a:rPr>
              <a:t> et se </a:t>
            </a:r>
            <a:r>
              <a:rPr lang="en-US" dirty="0" err="1">
                <a:cs typeface="Arial"/>
              </a:rPr>
              <a:t>sont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souvent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basé</a:t>
            </a:r>
            <a:r>
              <a:rPr lang="en-US" dirty="0">
                <a:cs typeface="Arial"/>
              </a:rPr>
              <a:t> sur des Webservices SOAP pour </a:t>
            </a:r>
            <a:r>
              <a:rPr lang="en-US" dirty="0" err="1">
                <a:cs typeface="Arial"/>
              </a:rPr>
              <a:t>échanger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en</a:t>
            </a:r>
            <a:r>
              <a:rPr lang="en-US" dirty="0">
                <a:cs typeface="Arial"/>
              </a:rPr>
              <a:t> temps </a:t>
            </a:r>
            <a:r>
              <a:rPr lang="en-US" dirty="0" err="1">
                <a:cs typeface="Arial"/>
              </a:rPr>
              <a:t>réel</a:t>
            </a:r>
            <a:r>
              <a:rPr lang="en-US" dirty="0">
                <a:cs typeface="Arial"/>
              </a:rPr>
              <a:t>.</a:t>
            </a:r>
          </a:p>
          <a:p>
            <a:endParaRPr lang="en-US" dirty="0">
              <a:cs typeface="Arial"/>
            </a:endParaRPr>
          </a:p>
          <a:p>
            <a:r>
              <a:rPr lang="en-US" err="1">
                <a:cs typeface="Arial"/>
              </a:rPr>
              <a:t>Aujourd'hui</a:t>
            </a:r>
            <a:r>
              <a:rPr lang="en-US" dirty="0">
                <a:cs typeface="Arial"/>
              </a:rPr>
              <a:t> les application </a:t>
            </a:r>
            <a:r>
              <a:rPr lang="en-US" err="1">
                <a:cs typeface="Arial"/>
              </a:rPr>
              <a:t>sont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scindées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en</a:t>
            </a:r>
            <a:r>
              <a:rPr lang="en-US" dirty="0">
                <a:cs typeface="Arial"/>
              </a:rPr>
              <a:t> 2 parties un Front </a:t>
            </a:r>
            <a:r>
              <a:rPr lang="en-US" err="1">
                <a:cs typeface="Arial"/>
              </a:rPr>
              <a:t>développé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en</a:t>
            </a:r>
            <a:r>
              <a:rPr lang="en-US" dirty="0">
                <a:cs typeface="Arial"/>
              </a:rPr>
              <a:t> proposant </a:t>
            </a:r>
            <a:r>
              <a:rPr lang="en-US" err="1">
                <a:cs typeface="Arial"/>
              </a:rPr>
              <a:t>une</a:t>
            </a:r>
            <a:r>
              <a:rPr lang="en-US" dirty="0">
                <a:cs typeface="Arial"/>
              </a:rPr>
              <a:t> Single Page </a:t>
            </a:r>
            <a:r>
              <a:rPr lang="en-US" err="1">
                <a:cs typeface="Arial"/>
              </a:rPr>
              <a:t>Aapplicaiton</a:t>
            </a:r>
            <a:r>
              <a:rPr lang="en-US" dirty="0">
                <a:cs typeface="Arial"/>
              </a:rPr>
              <a:t> et un Back proposant des API REST. Et </a:t>
            </a:r>
            <a:r>
              <a:rPr lang="en-US" err="1">
                <a:cs typeface="Arial"/>
              </a:rPr>
              <a:t>finalement</a:t>
            </a:r>
            <a:r>
              <a:rPr lang="en-US" dirty="0">
                <a:cs typeface="Arial"/>
              </a:rPr>
              <a:t> les </a:t>
            </a:r>
            <a:r>
              <a:rPr lang="en-US" err="1">
                <a:cs typeface="Arial"/>
              </a:rPr>
              <a:t>entreprises</a:t>
            </a:r>
            <a:r>
              <a:rPr lang="en-US" dirty="0">
                <a:cs typeface="Arial"/>
              </a:rPr>
              <a:t> se </a:t>
            </a:r>
            <a:r>
              <a:rPr lang="en-US" err="1">
                <a:cs typeface="Arial"/>
              </a:rPr>
              <a:t>sont</a:t>
            </a:r>
            <a:r>
              <a:rPr lang="en-US" dirty="0">
                <a:cs typeface="Arial"/>
              </a:rPr>
              <a:t> mis à </a:t>
            </a:r>
            <a:r>
              <a:rPr lang="en-US" err="1">
                <a:cs typeface="Arial"/>
              </a:rPr>
              <a:t>utiliser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ce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Backent</a:t>
            </a:r>
            <a:r>
              <a:rPr lang="en-US" dirty="0">
                <a:cs typeface="Arial"/>
              </a:rPr>
              <a:t> et </a:t>
            </a:r>
            <a:r>
              <a:rPr lang="en-US" err="1">
                <a:cs typeface="Arial"/>
              </a:rPr>
              <a:t>donc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progressivement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remplacent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leur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échanges</a:t>
            </a:r>
            <a:r>
              <a:rPr lang="en-US">
                <a:cs typeface="Arial"/>
              </a:rPr>
              <a:t> SOAP par du REST.</a:t>
            </a:r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Nous </a:t>
            </a:r>
            <a:r>
              <a:rPr lang="en-US" dirty="0" err="1">
                <a:cs typeface="Arial"/>
              </a:rPr>
              <a:t>pouvons</a:t>
            </a:r>
            <a:r>
              <a:rPr lang="en-US" dirty="0">
                <a:cs typeface="Arial"/>
              </a:rPr>
              <a:t> dire que </a:t>
            </a:r>
            <a:r>
              <a:rPr lang="en-US" dirty="0" err="1">
                <a:cs typeface="Arial"/>
              </a:rPr>
              <a:t>l'avènement</a:t>
            </a:r>
            <a:r>
              <a:rPr lang="en-US" dirty="0">
                <a:cs typeface="Arial"/>
              </a:rPr>
              <a:t> des SPA </a:t>
            </a:r>
            <a:r>
              <a:rPr lang="en-US" dirty="0" err="1">
                <a:cs typeface="Arial"/>
              </a:rPr>
              <a:t>ont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permis</a:t>
            </a:r>
            <a:r>
              <a:rPr lang="en-US" dirty="0">
                <a:cs typeface="Arial"/>
              </a:rPr>
              <a:t> de </a:t>
            </a:r>
            <a:r>
              <a:rPr lang="en-US" dirty="0" err="1">
                <a:cs typeface="Arial"/>
              </a:rPr>
              <a:t>démocratiser</a:t>
            </a:r>
            <a:r>
              <a:rPr lang="en-US" dirty="0">
                <a:cs typeface="Arial"/>
              </a:rPr>
              <a:t> les API REST.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FBD647C-560A-42B3-8A84-16ED02CA8923}" type="slidenum">
              <a:rPr lang="en-US" sz="1400" b="0" strike="noStrike" spc="-1">
                <a:latin typeface="Times New Roman"/>
              </a:rPr>
              <a:t>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08933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Pour ma part je </a:t>
            </a:r>
            <a:r>
              <a:rPr lang="en-US" dirty="0" err="1">
                <a:latin typeface="Calibri"/>
                <a:ea typeface="Calibri"/>
                <a:cs typeface="Calibri"/>
              </a:rPr>
              <a:t>travaille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autour</a:t>
            </a:r>
            <a:r>
              <a:rPr lang="en-US" dirty="0">
                <a:latin typeface="Calibri"/>
                <a:ea typeface="Calibri"/>
                <a:cs typeface="Calibri"/>
              </a:rPr>
              <a:t> des APIs </a:t>
            </a:r>
            <a:r>
              <a:rPr lang="en-US" dirty="0" err="1">
                <a:latin typeface="Calibri"/>
                <a:ea typeface="Calibri"/>
                <a:cs typeface="Calibri"/>
              </a:rPr>
              <a:t>depuis</a:t>
            </a:r>
            <a:r>
              <a:rPr lang="en-US" dirty="0">
                <a:latin typeface="Calibri"/>
                <a:ea typeface="Calibri"/>
                <a:cs typeface="Calibri"/>
              </a:rPr>
              <a:t> les </a:t>
            </a:r>
            <a:r>
              <a:rPr lang="en-US" dirty="0" err="1">
                <a:latin typeface="Calibri"/>
                <a:ea typeface="Calibri"/>
                <a:cs typeface="Calibri"/>
              </a:rPr>
              <a:t>années</a:t>
            </a:r>
            <a:r>
              <a:rPr lang="en-US" dirty="0">
                <a:latin typeface="Calibri"/>
                <a:ea typeface="Calibri"/>
                <a:cs typeface="Calibri"/>
              </a:rPr>
              <a:t> 2010, et fort de </a:t>
            </a:r>
            <a:r>
              <a:rPr lang="en-US" dirty="0" err="1">
                <a:latin typeface="Calibri"/>
                <a:ea typeface="Calibri"/>
                <a:cs typeface="Calibri"/>
              </a:rPr>
              <a:t>cette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expériences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j'ai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donc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proposé</a:t>
            </a:r>
            <a:r>
              <a:rPr lang="en-US" dirty="0">
                <a:latin typeface="Calibri"/>
                <a:ea typeface="Calibri"/>
                <a:cs typeface="Calibri"/>
              </a:rPr>
              <a:t> à ma société </a:t>
            </a:r>
            <a:r>
              <a:rPr lang="en-US" dirty="0" err="1">
                <a:latin typeface="Calibri"/>
                <a:ea typeface="Calibri"/>
                <a:cs typeface="Calibri"/>
              </a:rPr>
              <a:t>une</a:t>
            </a:r>
            <a:r>
              <a:rPr lang="en-US" dirty="0">
                <a:latin typeface="Calibri"/>
                <a:ea typeface="Calibri"/>
                <a:cs typeface="Calibri"/>
              </a:rPr>
              <a:t> démarche pour la mise </a:t>
            </a:r>
            <a:r>
              <a:rPr lang="en-US" dirty="0" err="1">
                <a:latin typeface="Calibri"/>
                <a:ea typeface="Calibri"/>
                <a:cs typeface="Calibri"/>
              </a:rPr>
              <a:t>en</a:t>
            </a:r>
            <a:r>
              <a:rPr lang="en-US" dirty="0">
                <a:latin typeface="Calibri"/>
                <a:ea typeface="Calibri"/>
                <a:cs typeface="Calibri"/>
              </a:rPr>
              <a:t> place </a:t>
            </a:r>
            <a:r>
              <a:rPr lang="en-US" dirty="0" err="1">
                <a:latin typeface="Calibri"/>
                <a:ea typeface="Calibri"/>
                <a:cs typeface="Calibri"/>
              </a:rPr>
              <a:t>d'APIs</a:t>
            </a:r>
            <a:r>
              <a:rPr lang="en-US" dirty="0">
                <a:latin typeface="Calibri"/>
                <a:ea typeface="Calibri"/>
                <a:cs typeface="Calibri"/>
              </a:rPr>
              <a:t>.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Cela part de la </a:t>
            </a:r>
            <a:r>
              <a:rPr lang="en-US" dirty="0" err="1">
                <a:latin typeface="Calibri"/>
                <a:ea typeface="Calibri"/>
                <a:cs typeface="Calibri"/>
              </a:rPr>
              <a:t>définition</a:t>
            </a:r>
            <a:r>
              <a:rPr lang="en-US" dirty="0">
                <a:latin typeface="Calibri"/>
                <a:ea typeface="Calibri"/>
                <a:cs typeface="Calibri"/>
              </a:rPr>
              <a:t> de standard, </a:t>
            </a:r>
            <a:r>
              <a:rPr lang="en-US" dirty="0" err="1">
                <a:latin typeface="Calibri"/>
                <a:ea typeface="Calibri"/>
                <a:cs typeface="Calibri"/>
              </a:rPr>
              <a:t>jusqu'à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l'observabilité</a:t>
            </a:r>
            <a:r>
              <a:rPr lang="en-US" dirty="0">
                <a:latin typeface="Calibri"/>
                <a:ea typeface="Calibri"/>
                <a:cs typeface="Calibri"/>
              </a:rPr>
              <a:t> et le monitoring, </a:t>
            </a:r>
            <a:r>
              <a:rPr lang="en-US" dirty="0" err="1">
                <a:latin typeface="Calibri"/>
                <a:ea typeface="Calibri"/>
                <a:cs typeface="Calibri"/>
              </a:rPr>
              <a:t>en</a:t>
            </a:r>
            <a:r>
              <a:rPr lang="en-US" dirty="0">
                <a:latin typeface="Calibri"/>
                <a:ea typeface="Calibri"/>
                <a:cs typeface="Calibri"/>
              </a:rPr>
              <a:t> passant par </a:t>
            </a:r>
            <a:r>
              <a:rPr lang="en-US" dirty="0" err="1">
                <a:latin typeface="Calibri"/>
                <a:ea typeface="Calibri"/>
                <a:cs typeface="Calibri"/>
              </a:rPr>
              <a:t>l'architecture</a:t>
            </a:r>
            <a:r>
              <a:rPr lang="en-US" dirty="0">
                <a:latin typeface="Calibri"/>
                <a:ea typeface="Calibri"/>
                <a:cs typeface="Calibri"/>
              </a:rPr>
              <a:t>, les </a:t>
            </a:r>
            <a:r>
              <a:rPr lang="en-US" dirty="0" err="1">
                <a:latin typeface="Calibri"/>
                <a:ea typeface="Calibri"/>
                <a:cs typeface="Calibri"/>
              </a:rPr>
              <a:t>bonnes</a:t>
            </a:r>
            <a:r>
              <a:rPr lang="en-US" dirty="0">
                <a:latin typeface="Calibri"/>
                <a:ea typeface="Calibri"/>
                <a:cs typeface="Calibri"/>
              </a:rPr>
              <a:t> pratiques de </a:t>
            </a:r>
            <a:r>
              <a:rPr lang="en-US" dirty="0" err="1">
                <a:latin typeface="Calibri"/>
                <a:ea typeface="Calibri"/>
                <a:cs typeface="Calibri"/>
              </a:rPr>
              <a:t>développement</a:t>
            </a:r>
            <a:r>
              <a:rPr lang="en-US" dirty="0">
                <a:latin typeface="Calibri"/>
                <a:ea typeface="Calibri"/>
                <a:cs typeface="Calibri"/>
              </a:rPr>
              <a:t> et...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Ce qui nous </a:t>
            </a:r>
            <a:r>
              <a:rPr lang="en-US" dirty="0" err="1">
                <a:latin typeface="Calibri"/>
                <a:ea typeface="Calibri"/>
                <a:cs typeface="Calibri"/>
              </a:rPr>
              <a:t>intéresse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aujourd'hui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L'approche</a:t>
            </a:r>
            <a:r>
              <a:rPr lang="en-US" dirty="0">
                <a:latin typeface="Calibri"/>
                <a:ea typeface="Calibri"/>
                <a:cs typeface="Calibri"/>
              </a:rPr>
              <a:t> Design First...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FBD647C-560A-42B3-8A84-16ED02CA8923}" type="slidenum">
              <a:rPr lang="en-US" sz="1400" b="0" strike="noStrike" spc="-1">
                <a:latin typeface="Times New Roman"/>
              </a:rPr>
              <a:t>5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58368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Avant de </a:t>
            </a:r>
            <a:r>
              <a:rPr lang="en-US" dirty="0" err="1">
                <a:latin typeface="Calibri"/>
                <a:ea typeface="Calibri"/>
                <a:cs typeface="Calibri"/>
              </a:rPr>
              <a:t>parler</a:t>
            </a:r>
            <a:r>
              <a:rPr lang="en-US" dirty="0">
                <a:latin typeface="Calibri"/>
                <a:ea typeface="Calibri"/>
                <a:cs typeface="Calibri"/>
              </a:rPr>
              <a:t> de Design First </a:t>
            </a:r>
            <a:r>
              <a:rPr lang="en-US" dirty="0" err="1">
                <a:latin typeface="Calibri"/>
                <a:ea typeface="Calibri"/>
                <a:cs typeface="Calibri"/>
              </a:rPr>
              <a:t>voyons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l'approche</a:t>
            </a:r>
            <a:r>
              <a:rPr lang="en-US" dirty="0">
                <a:latin typeface="Calibri"/>
                <a:ea typeface="Calibri"/>
                <a:cs typeface="Calibri"/>
              </a:rPr>
              <a:t> Code First.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Il </a:t>
            </a:r>
            <a:r>
              <a:rPr lang="en-US" dirty="0" err="1">
                <a:latin typeface="Calibri"/>
                <a:ea typeface="Calibri"/>
                <a:cs typeface="Calibri"/>
              </a:rPr>
              <a:t>s'agit</a:t>
            </a:r>
            <a:r>
              <a:rPr lang="en-US" dirty="0">
                <a:latin typeface="Calibri"/>
                <a:ea typeface="Calibri"/>
                <a:cs typeface="Calibri"/>
              </a:rPr>
              <a:t> de </a:t>
            </a:r>
            <a:r>
              <a:rPr lang="en-US" dirty="0" err="1">
                <a:latin typeface="Calibri"/>
                <a:ea typeface="Calibri"/>
                <a:cs typeface="Calibri"/>
              </a:rPr>
              <a:t>développer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directement</a:t>
            </a:r>
            <a:r>
              <a:rPr lang="en-US" dirty="0">
                <a:latin typeface="Calibri"/>
                <a:ea typeface="Calibri"/>
                <a:cs typeface="Calibri"/>
              </a:rPr>
              <a:t> son API dans son IDE </a:t>
            </a:r>
            <a:r>
              <a:rPr lang="en-US" dirty="0" err="1">
                <a:latin typeface="Calibri"/>
                <a:ea typeface="Calibri"/>
                <a:cs typeface="Calibri"/>
              </a:rPr>
              <a:t>préféré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Pour tester on </a:t>
            </a:r>
            <a:r>
              <a:rPr lang="en-US" err="1">
                <a:latin typeface="Calibri"/>
                <a:ea typeface="Calibri"/>
                <a:cs typeface="Calibri"/>
              </a:rPr>
              <a:t>s'appuie</a:t>
            </a:r>
            <a:r>
              <a:rPr lang="en-US" dirty="0">
                <a:latin typeface="Calibri"/>
                <a:ea typeface="Calibri"/>
                <a:cs typeface="Calibri"/>
              </a:rPr>
              <a:t> sur des </a:t>
            </a:r>
            <a:r>
              <a:rPr lang="en-US" err="1">
                <a:latin typeface="Calibri"/>
                <a:ea typeface="Calibri"/>
                <a:cs typeface="Calibri"/>
              </a:rPr>
              <a:t>outils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comme</a:t>
            </a:r>
            <a:r>
              <a:rPr lang="en-US" dirty="0">
                <a:latin typeface="Calibri"/>
                <a:ea typeface="Calibri"/>
                <a:cs typeface="Calibri"/>
              </a:rPr>
              <a:t> Postman, vu que </a:t>
            </a:r>
            <a:r>
              <a:rPr lang="en-US" err="1">
                <a:latin typeface="Calibri"/>
                <a:ea typeface="Calibri"/>
                <a:cs typeface="Calibri"/>
              </a:rPr>
              <a:t>c'est</a:t>
            </a:r>
            <a:r>
              <a:rPr lang="en-US" dirty="0">
                <a:latin typeface="Calibri"/>
                <a:ea typeface="Calibri"/>
                <a:cs typeface="Calibri"/>
              </a:rPr>
              <a:t> nous qui </a:t>
            </a:r>
            <a:r>
              <a:rPr lang="en-US" err="1">
                <a:latin typeface="Calibri"/>
                <a:ea typeface="Calibri"/>
                <a:cs typeface="Calibri"/>
              </a:rPr>
              <a:t>avons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développé</a:t>
            </a:r>
            <a:r>
              <a:rPr lang="en-US" dirty="0">
                <a:latin typeface="Calibri"/>
                <a:ea typeface="Calibri"/>
                <a:cs typeface="Calibri"/>
              </a:rPr>
              <a:t> on </a:t>
            </a:r>
            <a:r>
              <a:rPr lang="en-US" err="1">
                <a:latin typeface="Calibri"/>
                <a:ea typeface="Calibri"/>
                <a:cs typeface="Calibri"/>
              </a:rPr>
              <a:t>sait</a:t>
            </a:r>
            <a:r>
              <a:rPr lang="en-US" dirty="0">
                <a:latin typeface="Calibri"/>
                <a:ea typeface="Calibri"/>
                <a:cs typeface="Calibri"/>
              </a:rPr>
              <a:t> de facto comment </a:t>
            </a:r>
            <a:r>
              <a:rPr lang="en-US" err="1">
                <a:latin typeface="Calibri"/>
                <a:ea typeface="Calibri"/>
                <a:cs typeface="Calibri"/>
              </a:rPr>
              <a:t>appelr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notre</a:t>
            </a:r>
            <a:r>
              <a:rPr lang="en-US">
                <a:latin typeface="Calibri"/>
                <a:ea typeface="Calibri"/>
                <a:cs typeface="Calibri"/>
              </a:rPr>
              <a:t> API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 err="1">
                <a:latin typeface="Calibri"/>
                <a:ea typeface="Calibri"/>
                <a:cs typeface="Calibri"/>
              </a:rPr>
              <a:t>Cependant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cela</a:t>
            </a:r>
            <a:r>
              <a:rPr lang="en-US" dirty="0">
                <a:latin typeface="Calibri"/>
                <a:ea typeface="Calibri"/>
                <a:cs typeface="Calibri"/>
              </a:rPr>
              <a:t> manque de Documentation, un </a:t>
            </a:r>
            <a:r>
              <a:rPr lang="en-US" dirty="0" err="1">
                <a:latin typeface="Calibri"/>
                <a:ea typeface="Calibri"/>
                <a:cs typeface="Calibri"/>
              </a:rPr>
              <a:t>développeur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comprendra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ce</a:t>
            </a:r>
            <a:r>
              <a:rPr lang="en-US" dirty="0">
                <a:latin typeface="Calibri"/>
                <a:ea typeface="Calibri"/>
                <a:cs typeface="Calibri"/>
              </a:rPr>
              <a:t> code et </a:t>
            </a:r>
            <a:r>
              <a:rPr lang="en-US" dirty="0" err="1">
                <a:latin typeface="Calibri"/>
                <a:ea typeface="Calibri"/>
                <a:cs typeface="Calibri"/>
              </a:rPr>
              <a:t>saura</a:t>
            </a:r>
            <a:r>
              <a:rPr lang="en-US" dirty="0">
                <a:latin typeface="Calibri"/>
                <a:ea typeface="Calibri"/>
                <a:cs typeface="Calibri"/>
              </a:rPr>
              <a:t> comment </a:t>
            </a:r>
            <a:r>
              <a:rPr lang="en-US" dirty="0" err="1">
                <a:latin typeface="Calibri"/>
                <a:ea typeface="Calibri"/>
                <a:cs typeface="Calibri"/>
              </a:rPr>
              <a:t>appeler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l'API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</a:rPr>
              <a:t>mais</a:t>
            </a:r>
            <a:r>
              <a:rPr lang="en-US" dirty="0">
                <a:latin typeface="Calibri"/>
                <a:ea typeface="Calibri"/>
                <a:cs typeface="Calibri"/>
              </a:rPr>
              <a:t> les </a:t>
            </a:r>
            <a:r>
              <a:rPr lang="en-US" dirty="0" err="1">
                <a:latin typeface="Calibri"/>
                <a:ea typeface="Calibri"/>
                <a:cs typeface="Calibri"/>
              </a:rPr>
              <a:t>autres</a:t>
            </a:r>
            <a:r>
              <a:rPr lang="en-US" dirty="0">
                <a:latin typeface="Calibri"/>
                <a:ea typeface="Calibri"/>
                <a:cs typeface="Calibri"/>
              </a:rPr>
              <a:t> ?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 err="1">
                <a:latin typeface="Calibri"/>
                <a:ea typeface="Calibri"/>
                <a:cs typeface="Calibri"/>
              </a:rPr>
              <a:t>Dailleur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lorsqu'on</a:t>
            </a:r>
            <a:r>
              <a:rPr lang="en-US" dirty="0">
                <a:latin typeface="Calibri"/>
                <a:ea typeface="Calibri"/>
                <a:cs typeface="Calibri"/>
              </a:rPr>
              <a:t> expose </a:t>
            </a:r>
            <a:r>
              <a:rPr lang="en-US" dirty="0" err="1">
                <a:latin typeface="Calibri"/>
                <a:ea typeface="Calibri"/>
                <a:cs typeface="Calibri"/>
              </a:rPr>
              <a:t>une</a:t>
            </a:r>
            <a:r>
              <a:rPr lang="en-US" dirty="0">
                <a:latin typeface="Calibri"/>
                <a:ea typeface="Calibri"/>
                <a:cs typeface="Calibri"/>
              </a:rPr>
              <a:t> API </a:t>
            </a:r>
            <a:r>
              <a:rPr lang="en-US" dirty="0" err="1">
                <a:latin typeface="Calibri"/>
                <a:ea typeface="Calibri"/>
                <a:cs typeface="Calibri"/>
              </a:rPr>
              <a:t>c'est</a:t>
            </a:r>
            <a:r>
              <a:rPr lang="en-US" dirty="0">
                <a:latin typeface="Calibri"/>
                <a:ea typeface="Calibri"/>
                <a:cs typeface="Calibri"/>
              </a:rPr>
              <a:t> pour </a:t>
            </a:r>
            <a:r>
              <a:rPr lang="en-US" dirty="0" err="1">
                <a:latin typeface="Calibri"/>
                <a:ea typeface="Calibri"/>
                <a:cs typeface="Calibri"/>
              </a:rPr>
              <a:t>qu'elle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soit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consommée</a:t>
            </a:r>
            <a:r>
              <a:rPr lang="en-US" dirty="0">
                <a:latin typeface="Calibri"/>
                <a:ea typeface="Calibri"/>
                <a:cs typeface="Calibri"/>
              </a:rPr>
              <a:t> par </a:t>
            </a:r>
            <a:r>
              <a:rPr lang="en-US" dirty="0" err="1">
                <a:latin typeface="Calibri"/>
                <a:ea typeface="Calibri"/>
                <a:cs typeface="Calibri"/>
              </a:rPr>
              <a:t>quelqu'un</a:t>
            </a:r>
            <a:r>
              <a:rPr lang="en-US" dirty="0">
                <a:latin typeface="Calibri"/>
                <a:ea typeface="Calibri"/>
                <a:cs typeface="Calibri"/>
              </a:rPr>
              <a:t>, il faut </a:t>
            </a:r>
            <a:r>
              <a:rPr lang="en-US" dirty="0" err="1">
                <a:latin typeface="Calibri"/>
                <a:ea typeface="Calibri"/>
                <a:cs typeface="Calibri"/>
              </a:rPr>
              <a:t>donc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pouvoir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expliquer</a:t>
            </a:r>
            <a:r>
              <a:rPr lang="en-US" dirty="0">
                <a:latin typeface="Calibri"/>
                <a:ea typeface="Calibri"/>
                <a:cs typeface="Calibri"/>
              </a:rPr>
              <a:t> à </a:t>
            </a:r>
            <a:r>
              <a:rPr lang="en-US" dirty="0" err="1">
                <a:latin typeface="Calibri"/>
                <a:ea typeface="Calibri"/>
                <a:cs typeface="Calibri"/>
              </a:rPr>
              <a:t>celu</a:t>
            </a:r>
            <a:r>
              <a:rPr lang="en-US" dirty="0">
                <a:latin typeface="Calibri"/>
                <a:ea typeface="Calibri"/>
                <a:cs typeface="Calibri"/>
              </a:rPr>
              <a:t>-ci comment </a:t>
            </a:r>
            <a:r>
              <a:rPr lang="en-US" dirty="0" err="1">
                <a:latin typeface="Calibri"/>
                <a:ea typeface="Calibri"/>
                <a:cs typeface="Calibri"/>
              </a:rPr>
              <a:t>appeler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notre</a:t>
            </a:r>
            <a:r>
              <a:rPr lang="en-US" dirty="0">
                <a:latin typeface="Calibri"/>
                <a:ea typeface="Calibri"/>
                <a:cs typeface="Calibri"/>
              </a:rPr>
              <a:t> APIs.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Cela se </a:t>
            </a:r>
            <a:r>
              <a:rPr lang="en-US" dirty="0" err="1">
                <a:latin typeface="Calibri"/>
                <a:ea typeface="Calibri"/>
                <a:cs typeface="Calibri"/>
              </a:rPr>
              <a:t>faisait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souvent</a:t>
            </a:r>
            <a:r>
              <a:rPr lang="en-US" dirty="0">
                <a:latin typeface="Calibri"/>
                <a:ea typeface="Calibri"/>
                <a:cs typeface="Calibri"/>
              </a:rPr>
              <a:t> via un </a:t>
            </a:r>
            <a:r>
              <a:rPr lang="en-US" dirty="0" err="1">
                <a:latin typeface="Calibri"/>
                <a:ea typeface="Calibri"/>
                <a:cs typeface="Calibri"/>
              </a:rPr>
              <a:t>documment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annexe</a:t>
            </a:r>
            <a:r>
              <a:rPr lang="en-US" dirty="0">
                <a:latin typeface="Calibri"/>
                <a:ea typeface="Calibri"/>
                <a:cs typeface="Calibri"/>
              </a:rPr>
              <a:t>, et </a:t>
            </a:r>
            <a:r>
              <a:rPr lang="en-US" dirty="0" err="1">
                <a:latin typeface="Calibri"/>
                <a:ea typeface="Calibri"/>
                <a:cs typeface="Calibri"/>
              </a:rPr>
              <a:t>cela</a:t>
            </a:r>
            <a:r>
              <a:rPr lang="en-US" dirty="0">
                <a:latin typeface="Calibri"/>
                <a:ea typeface="Calibri"/>
                <a:cs typeface="Calibri"/>
              </a:rPr>
              <a:t> se </a:t>
            </a:r>
            <a:r>
              <a:rPr lang="en-US" dirty="0" err="1">
                <a:latin typeface="Calibri"/>
                <a:ea typeface="Calibri"/>
                <a:cs typeface="Calibri"/>
              </a:rPr>
              <a:t>passait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souvent</a:t>
            </a:r>
            <a:r>
              <a:rPr lang="en-US" dirty="0">
                <a:latin typeface="Calibri"/>
                <a:ea typeface="Calibri"/>
                <a:cs typeface="Calibri"/>
              </a:rPr>
              <a:t> dans la </a:t>
            </a:r>
            <a:r>
              <a:rPr lang="en-US" dirty="0" err="1">
                <a:latin typeface="Calibri"/>
                <a:ea typeface="Calibri"/>
                <a:cs typeface="Calibri"/>
              </a:rPr>
              <a:t>douleur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</a:rPr>
              <a:t>fautes</a:t>
            </a:r>
            <a:r>
              <a:rPr lang="en-US" dirty="0">
                <a:latin typeface="Calibri"/>
                <a:ea typeface="Calibri"/>
                <a:cs typeface="Calibri"/>
              </a:rPr>
              <a:t> de frappes, </a:t>
            </a:r>
            <a:r>
              <a:rPr lang="en-US" dirty="0" err="1">
                <a:latin typeface="Calibri"/>
                <a:ea typeface="Calibri"/>
                <a:cs typeface="Calibri"/>
              </a:rPr>
              <a:t>erreurs</a:t>
            </a:r>
            <a:r>
              <a:rPr lang="en-US" dirty="0">
                <a:latin typeface="Calibri"/>
                <a:ea typeface="Calibri"/>
                <a:cs typeface="Calibri"/>
              </a:rPr>
              <a:t> dans la documentation.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Bilan </a:t>
            </a:r>
            <a:r>
              <a:rPr lang="en-US" dirty="0" err="1">
                <a:latin typeface="Calibri"/>
                <a:ea typeface="Calibri"/>
                <a:cs typeface="Calibri"/>
              </a:rPr>
              <a:t>c'est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grandement</a:t>
            </a:r>
            <a:r>
              <a:rPr lang="en-US" dirty="0">
                <a:latin typeface="Calibri"/>
                <a:ea typeface="Calibri"/>
                <a:cs typeface="Calibri"/>
              </a:rPr>
              <a:t> perfectible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FBD647C-560A-42B3-8A84-16ED02CA8923}" type="slidenum">
              <a:rPr lang="en-US" sz="1400" b="0" strike="noStrike" spc="-1">
                <a:latin typeface="Times New Roman"/>
              </a:rPr>
              <a:t>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2294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Calibri"/>
                <a:ea typeface="Calibri"/>
                <a:cs typeface="Calibri"/>
              </a:rPr>
              <a:t>N'y</a:t>
            </a:r>
            <a:r>
              <a:rPr lang="en-US" dirty="0">
                <a:latin typeface="Calibri"/>
                <a:ea typeface="Calibri"/>
                <a:cs typeface="Calibri"/>
              </a:rPr>
              <a:t> a </a:t>
            </a:r>
            <a:r>
              <a:rPr lang="en-US" dirty="0" err="1">
                <a:latin typeface="Calibri"/>
                <a:ea typeface="Calibri"/>
                <a:cs typeface="Calibri"/>
              </a:rPr>
              <a:t>t'il</a:t>
            </a:r>
            <a:r>
              <a:rPr lang="en-US" dirty="0">
                <a:latin typeface="Calibri"/>
                <a:ea typeface="Calibri"/>
                <a:cs typeface="Calibri"/>
              </a:rPr>
              <a:t> pas </a:t>
            </a:r>
            <a:r>
              <a:rPr lang="en-US" dirty="0" err="1">
                <a:latin typeface="Calibri"/>
                <a:ea typeface="Calibri"/>
                <a:cs typeface="Calibri"/>
              </a:rPr>
              <a:t>moyen</a:t>
            </a:r>
            <a:r>
              <a:rPr lang="en-US" dirty="0">
                <a:latin typeface="Calibri"/>
                <a:ea typeface="Calibri"/>
                <a:cs typeface="Calibri"/>
              </a:rPr>
              <a:t> de proposer un </a:t>
            </a:r>
            <a:r>
              <a:rPr lang="en-US" dirty="0" err="1">
                <a:latin typeface="Calibri"/>
                <a:ea typeface="Calibri"/>
                <a:cs typeface="Calibri"/>
              </a:rPr>
              <a:t>contrat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d'interface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</a:rPr>
              <a:t>lorsque</a:t>
            </a:r>
            <a:r>
              <a:rPr lang="en-US" dirty="0">
                <a:latin typeface="Calibri"/>
                <a:ea typeface="Calibri"/>
                <a:cs typeface="Calibri"/>
              </a:rPr>
              <a:t> nous </a:t>
            </a:r>
            <a:r>
              <a:rPr lang="en-US" dirty="0" err="1">
                <a:latin typeface="Calibri"/>
                <a:ea typeface="Calibri"/>
                <a:cs typeface="Calibri"/>
              </a:rPr>
              <a:t>exposions</a:t>
            </a:r>
            <a:r>
              <a:rPr lang="en-US" dirty="0">
                <a:latin typeface="Calibri"/>
                <a:ea typeface="Calibri"/>
                <a:cs typeface="Calibri"/>
              </a:rPr>
              <a:t> des Webservices SOAP nous </a:t>
            </a:r>
            <a:r>
              <a:rPr lang="en-US" dirty="0" err="1">
                <a:latin typeface="Calibri"/>
                <a:ea typeface="Calibri"/>
                <a:cs typeface="Calibri"/>
              </a:rPr>
              <a:t>échangiosn</a:t>
            </a:r>
            <a:r>
              <a:rPr lang="en-US" dirty="0">
                <a:latin typeface="Calibri"/>
                <a:ea typeface="Calibri"/>
                <a:cs typeface="Calibri"/>
              </a:rPr>
              <a:t> avec le </a:t>
            </a:r>
            <a:r>
              <a:rPr lang="en-US" dirty="0" err="1">
                <a:latin typeface="Calibri"/>
                <a:ea typeface="Calibri"/>
                <a:cs typeface="Calibri"/>
              </a:rPr>
              <a:t>consommateur</a:t>
            </a:r>
            <a:r>
              <a:rPr lang="en-US" dirty="0">
                <a:latin typeface="Calibri"/>
                <a:ea typeface="Calibri"/>
                <a:cs typeface="Calibri"/>
              </a:rPr>
              <a:t> un </a:t>
            </a:r>
            <a:r>
              <a:rPr lang="en-US" dirty="0" err="1">
                <a:latin typeface="Calibri"/>
                <a:ea typeface="Calibri"/>
                <a:cs typeface="Calibri"/>
              </a:rPr>
              <a:t>contrat</a:t>
            </a:r>
            <a:r>
              <a:rPr lang="en-US" dirty="0">
                <a:latin typeface="Calibri"/>
                <a:ea typeface="Calibri"/>
                <a:cs typeface="Calibri"/>
              </a:rPr>
              <a:t> le </a:t>
            </a:r>
            <a:r>
              <a:rPr lang="en-US" dirty="0" err="1">
                <a:latin typeface="Calibri"/>
                <a:ea typeface="Calibri"/>
                <a:cs typeface="Calibri"/>
              </a:rPr>
              <a:t>fameux</a:t>
            </a:r>
            <a:r>
              <a:rPr lang="en-US" dirty="0">
                <a:latin typeface="Calibri"/>
                <a:ea typeface="Calibri"/>
                <a:cs typeface="Calibri"/>
              </a:rPr>
              <a:t> WSDL.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Le Design First </a:t>
            </a:r>
            <a:r>
              <a:rPr lang="en-US" dirty="0" err="1">
                <a:latin typeface="Calibri"/>
                <a:ea typeface="Calibri"/>
                <a:cs typeface="Calibri"/>
              </a:rPr>
              <a:t>va</a:t>
            </a:r>
            <a:r>
              <a:rPr lang="en-US" dirty="0">
                <a:latin typeface="Calibri"/>
                <a:ea typeface="Calibri"/>
                <a:cs typeface="Calibri"/>
              </a:rPr>
              <a:t> nous aider ​t doit nous </a:t>
            </a:r>
            <a:r>
              <a:rPr lang="en-US" dirty="0" err="1">
                <a:latin typeface="Calibri"/>
                <a:ea typeface="Calibri"/>
                <a:cs typeface="Calibri"/>
              </a:rPr>
              <a:t>permettre</a:t>
            </a:r>
            <a:r>
              <a:rPr lang="en-US" dirty="0">
                <a:latin typeface="Calibri"/>
                <a:ea typeface="Calibri"/>
                <a:cs typeface="Calibri"/>
              </a:rPr>
              <a:t> : 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 err="1">
                <a:latin typeface="Calibri"/>
                <a:ea typeface="Calibri"/>
                <a:cs typeface="Calibri"/>
              </a:rPr>
              <a:t>D'implementer</a:t>
            </a:r>
            <a:r>
              <a:rPr lang="en-US" dirty="0">
                <a:latin typeface="Calibri"/>
                <a:ea typeface="Calibri"/>
                <a:cs typeface="Calibri"/>
              </a:rPr>
              <a:t> plus </a:t>
            </a:r>
            <a:r>
              <a:rPr lang="en-US" dirty="0" err="1">
                <a:latin typeface="Calibri"/>
                <a:ea typeface="Calibri"/>
                <a:cs typeface="Calibri"/>
              </a:rPr>
              <a:t>efficacement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nos</a:t>
            </a:r>
            <a:r>
              <a:rPr lang="en-US" dirty="0">
                <a:latin typeface="Calibri"/>
                <a:ea typeface="Calibri"/>
                <a:cs typeface="Calibri"/>
              </a:rPr>
              <a:t> APIs </a:t>
            </a:r>
          </a:p>
          <a:p>
            <a:r>
              <a:rPr lang="en-US" dirty="0" err="1">
                <a:latin typeface="Calibri"/>
                <a:ea typeface="Calibri"/>
                <a:cs typeface="Calibri"/>
              </a:rPr>
              <a:t>Permettre</a:t>
            </a:r>
            <a:r>
              <a:rPr lang="en-US" dirty="0">
                <a:latin typeface="Calibri"/>
                <a:ea typeface="Calibri"/>
                <a:cs typeface="Calibri"/>
              </a:rPr>
              <a:t> aux </a:t>
            </a:r>
            <a:r>
              <a:rPr lang="en-US" dirty="0" err="1">
                <a:latin typeface="Calibri"/>
                <a:ea typeface="Calibri"/>
                <a:cs typeface="Calibri"/>
              </a:rPr>
              <a:t>consomateurs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d'intégrer</a:t>
            </a:r>
            <a:r>
              <a:rPr lang="en-US" dirty="0">
                <a:latin typeface="Calibri"/>
                <a:ea typeface="Calibri"/>
                <a:cs typeface="Calibri"/>
              </a:rPr>
              <a:t> plus </a:t>
            </a:r>
            <a:r>
              <a:rPr lang="en-US" dirty="0" err="1">
                <a:latin typeface="Calibri"/>
                <a:ea typeface="Calibri"/>
                <a:cs typeface="Calibri"/>
              </a:rPr>
              <a:t>facilement</a:t>
            </a:r>
            <a:r>
              <a:rPr lang="en-US" dirty="0">
                <a:latin typeface="Calibri"/>
                <a:ea typeface="Calibri"/>
                <a:cs typeface="Calibri"/>
              </a:rPr>
              <a:t> des </a:t>
            </a:r>
            <a:r>
              <a:rPr lang="en-US" dirty="0" err="1">
                <a:latin typeface="Calibri"/>
                <a:ea typeface="Calibri"/>
                <a:cs typeface="Calibri"/>
              </a:rPr>
              <a:t>appels</a:t>
            </a:r>
            <a:r>
              <a:rPr lang="en-US" dirty="0">
                <a:latin typeface="Calibri"/>
                <a:ea typeface="Calibri"/>
                <a:cs typeface="Calibri"/>
              </a:rPr>
              <a:t> APIs</a:t>
            </a:r>
          </a:p>
          <a:p>
            <a:r>
              <a:rPr lang="en-US" dirty="0" err="1">
                <a:latin typeface="Calibri"/>
                <a:ea typeface="Calibri"/>
                <a:cs typeface="Calibri"/>
              </a:rPr>
              <a:t>Ces</a:t>
            </a:r>
            <a:r>
              <a:rPr lang="en-US" dirty="0">
                <a:latin typeface="Calibri"/>
                <a:ea typeface="Calibri"/>
                <a:cs typeface="Calibri"/>
              </a:rPr>
              <a:t> deux points grâce à de la </a:t>
            </a:r>
            <a:r>
              <a:rPr lang="en-US" dirty="0" err="1">
                <a:latin typeface="Calibri"/>
                <a:ea typeface="Calibri"/>
                <a:cs typeface="Calibri"/>
              </a:rPr>
              <a:t>génération</a:t>
            </a:r>
            <a:r>
              <a:rPr lang="en-US" dirty="0">
                <a:latin typeface="Calibri"/>
                <a:ea typeface="Calibri"/>
                <a:cs typeface="Calibri"/>
              </a:rPr>
              <a:t> de code à </a:t>
            </a:r>
            <a:r>
              <a:rPr lang="en-US" dirty="0" err="1">
                <a:latin typeface="Calibri"/>
                <a:ea typeface="Calibri"/>
                <a:cs typeface="Calibri"/>
              </a:rPr>
              <a:t>partir</a:t>
            </a:r>
            <a:r>
              <a:rPr lang="en-US" dirty="0">
                <a:latin typeface="Calibri"/>
                <a:ea typeface="Calibri"/>
                <a:cs typeface="Calibri"/>
              </a:rPr>
              <a:t> du </a:t>
            </a:r>
            <a:r>
              <a:rPr lang="en-US" dirty="0" err="1">
                <a:latin typeface="Calibri"/>
                <a:ea typeface="Calibri"/>
                <a:cs typeface="Calibri"/>
              </a:rPr>
              <a:t>contrat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d'interface</a:t>
            </a:r>
            <a:endParaRPr lang="en-US" dirty="0">
              <a:latin typeface="Calibri"/>
              <a:ea typeface="Calibri"/>
              <a:cs typeface="Calibri"/>
            </a:endParaRP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Mais </a:t>
            </a:r>
            <a:r>
              <a:rPr lang="en-US" dirty="0" err="1">
                <a:latin typeface="Calibri"/>
                <a:ea typeface="Calibri"/>
                <a:cs typeface="Calibri"/>
              </a:rPr>
              <a:t>ce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contrat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offre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d'autres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possibilité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comme</a:t>
            </a:r>
            <a:r>
              <a:rPr lang="en-US" dirty="0">
                <a:latin typeface="Calibri"/>
                <a:ea typeface="Calibri"/>
                <a:cs typeface="Calibri"/>
              </a:rPr>
              <a:t> </a:t>
            </a:r>
          </a:p>
          <a:p>
            <a:r>
              <a:rPr lang="en-US" dirty="0">
                <a:latin typeface="Calibri"/>
                <a:ea typeface="Calibri"/>
                <a:cs typeface="Calibri"/>
              </a:rPr>
              <a:t>La </a:t>
            </a:r>
            <a:r>
              <a:rPr lang="en-US" dirty="0" err="1">
                <a:latin typeface="Calibri"/>
                <a:ea typeface="Calibri"/>
                <a:cs typeface="Calibri"/>
              </a:rPr>
              <a:t>possibilité</a:t>
            </a:r>
            <a:r>
              <a:rPr lang="en-US" dirty="0">
                <a:latin typeface="Calibri"/>
                <a:ea typeface="Calibri"/>
                <a:cs typeface="Calibri"/>
              </a:rPr>
              <a:t> de </a:t>
            </a:r>
            <a:r>
              <a:rPr lang="en-US" dirty="0" err="1">
                <a:latin typeface="Calibri"/>
                <a:ea typeface="Calibri"/>
                <a:cs typeface="Calibri"/>
              </a:rPr>
              <a:t>simuler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une</a:t>
            </a:r>
            <a:r>
              <a:rPr lang="en-US" dirty="0">
                <a:latin typeface="Calibri"/>
                <a:ea typeface="Calibri"/>
                <a:cs typeface="Calibri"/>
              </a:rPr>
              <a:t> API </a:t>
            </a:r>
            <a:r>
              <a:rPr lang="en-US" dirty="0" err="1">
                <a:latin typeface="Calibri"/>
                <a:ea typeface="Calibri"/>
                <a:cs typeface="Calibri"/>
              </a:rPr>
              <a:t>ou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servir</a:t>
            </a:r>
            <a:r>
              <a:rPr lang="en-US" dirty="0">
                <a:latin typeface="Calibri"/>
                <a:ea typeface="Calibri"/>
                <a:cs typeface="Calibri"/>
              </a:rPr>
              <a:t> de documentation technique qui </a:t>
            </a:r>
            <a:r>
              <a:rPr lang="en-US" dirty="0" err="1">
                <a:latin typeface="Calibri"/>
                <a:ea typeface="Calibri"/>
                <a:cs typeface="Calibri"/>
              </a:rPr>
              <a:t>est</a:t>
            </a:r>
            <a:r>
              <a:rPr lang="en-US" dirty="0">
                <a:latin typeface="Calibri"/>
                <a:ea typeface="Calibri"/>
                <a:cs typeface="Calibri"/>
              </a:rPr>
              <a:t> de facto </a:t>
            </a:r>
            <a:r>
              <a:rPr lang="en-US" dirty="0" err="1">
                <a:latin typeface="Calibri"/>
                <a:ea typeface="Calibri"/>
                <a:cs typeface="Calibri"/>
              </a:rPr>
              <a:t>en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adéquation</a:t>
            </a:r>
            <a:r>
              <a:rPr lang="en-US" dirty="0">
                <a:latin typeface="Calibri"/>
                <a:ea typeface="Calibri"/>
                <a:cs typeface="Calibri"/>
              </a:rPr>
              <a:t> avec </a:t>
            </a:r>
            <a:r>
              <a:rPr lang="en-US" dirty="0" err="1">
                <a:latin typeface="Calibri"/>
                <a:ea typeface="Calibri"/>
                <a:cs typeface="Calibri"/>
              </a:rPr>
              <a:t>ce</a:t>
            </a:r>
            <a:r>
              <a:rPr lang="en-US" dirty="0">
                <a:latin typeface="Calibri"/>
                <a:ea typeface="Calibri"/>
                <a:cs typeface="Calibri"/>
              </a:rPr>
              <a:t> qui a </a:t>
            </a:r>
            <a:r>
              <a:rPr lang="en-US" dirty="0" err="1">
                <a:latin typeface="Calibri"/>
                <a:ea typeface="Calibri"/>
                <a:cs typeface="Calibri"/>
              </a:rPr>
              <a:t>été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implémenté</a:t>
            </a:r>
            <a:r>
              <a:rPr lang="en-US" dirty="0">
                <a:latin typeface="Calibri"/>
                <a:ea typeface="Calibri"/>
                <a:cs typeface="Calibri"/>
              </a:rPr>
              <a:t>.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FBD647C-560A-42B3-8A84-16ED02CA8923}" type="slidenum">
              <a:rPr lang="en-US" sz="1400" b="0" strike="noStrike" spc="-1">
                <a:latin typeface="Times New Roman"/>
              </a:rPr>
              <a:t>7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0843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Manipulation de la </a:t>
            </a:r>
            <a:r>
              <a:rPr lang="en-US" dirty="0" err="1">
                <a:latin typeface="Calibri"/>
                <a:cs typeface="Calibri"/>
              </a:rPr>
              <a:t>définition</a:t>
            </a:r>
            <a:r>
              <a:rPr lang="en-US">
                <a:latin typeface="Calibri"/>
                <a:cs typeface="Calibri"/>
              </a:rPr>
              <a:t> API connaissance-clent.yaml</a:t>
            </a:r>
          </a:p>
          <a:p>
            <a:endParaRPr lang="en-US" dirty="0">
              <a:latin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>
                <a:latin typeface="Calibri"/>
                <a:cs typeface="Calibri"/>
              </a:rPr>
              <a:t>Définition et documentation</a:t>
            </a:r>
          </a:p>
          <a:p>
            <a:pPr marL="171450" indent="-171450">
              <a:buFont typeface="Arial"/>
              <a:buChar char="•"/>
            </a:pPr>
            <a:r>
              <a:rPr lang="en-US" dirty="0" err="1">
                <a:latin typeface="Calibri"/>
                <a:cs typeface="Calibri"/>
              </a:rPr>
              <a:t>Définir</a:t>
            </a:r>
            <a:r>
              <a:rPr lang="en-US" dirty="0">
                <a:latin typeface="Calibri"/>
                <a:cs typeface="Calibri"/>
              </a:rPr>
              <a:t> les </a:t>
            </a:r>
            <a:r>
              <a:rPr lang="en-US">
                <a:latin typeface="Calibri"/>
                <a:cs typeface="Calibri"/>
              </a:rPr>
              <a:t>routes</a:t>
            </a:r>
          </a:p>
          <a:p>
            <a:pPr marL="171450" indent="-171450">
              <a:buFont typeface="Arial"/>
              <a:buChar char="•"/>
            </a:pPr>
            <a:r>
              <a:rPr lang="en-US" dirty="0">
                <a:latin typeface="Calibri"/>
                <a:cs typeface="Calibri"/>
              </a:rPr>
              <a:t>La </a:t>
            </a:r>
            <a:r>
              <a:rPr lang="en-US" dirty="0" err="1">
                <a:latin typeface="Calibri"/>
                <a:cs typeface="Calibri"/>
              </a:rPr>
              <a:t>partie</a:t>
            </a:r>
            <a:r>
              <a:rPr lang="en-US">
                <a:latin typeface="Calibri"/>
                <a:cs typeface="Calibri"/>
              </a:rPr>
              <a:t> DTOs</a:t>
            </a:r>
            <a:endParaRPr lang="en-US" dirty="0">
              <a:latin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>
                <a:latin typeface="Calibri"/>
                <a:cs typeface="Calibri"/>
              </a:rPr>
              <a:t>Les contrôles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latin typeface="Calibri"/>
                <a:cs typeface="Calibri"/>
              </a:rPr>
              <a:t>Les token de sécurité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FBD647C-560A-42B3-8A84-16ED02CA8923}" type="slidenum">
              <a:rPr lang="en-US" sz="1400" b="0" strike="noStrike" spc="-1">
                <a:latin typeface="Times New Roman"/>
              </a:rPr>
              <a:t>10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043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8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8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8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8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9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1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1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2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2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2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3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3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3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3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5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6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6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7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7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7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7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2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7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7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1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2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2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6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6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6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0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0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0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0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0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image" Target="../media/image2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5" Type="http://schemas.openxmlformats.org/officeDocument/2006/relationships/image" Target="../media/image8.png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image" Target="../media/image7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5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2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6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 rot="16200000">
            <a:off x="11581200" y="3342240"/>
            <a:ext cx="1107360" cy="17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550" b="0" strike="noStrike" cap="all" spc="97">
                <a:solidFill>
                  <a:srgbClr val="000000"/>
                </a:solidFill>
                <a:latin typeface="Inter Light"/>
                <a:ea typeface="Inter"/>
              </a:rPr>
              <a:t>C2-restricted</a:t>
            </a:r>
            <a:endParaRPr lang="en-US" sz="550" b="0" strike="noStrike" spc="-1">
              <a:latin typeface="Arial"/>
            </a:endParaRPr>
          </a:p>
        </p:txBody>
      </p:sp>
      <p:pic>
        <p:nvPicPr>
          <p:cNvPr id="7" name="Image 8"/>
          <p:cNvPicPr/>
          <p:nvPr/>
        </p:nvPicPr>
        <p:blipFill>
          <a:blip r:embed="rId14"/>
          <a:stretch/>
        </p:blipFill>
        <p:spPr>
          <a:xfrm>
            <a:off x="113040" y="113040"/>
            <a:ext cx="11965320" cy="6631560"/>
          </a:xfrm>
          <a:prstGeom prst="rect">
            <a:avLst/>
          </a:prstGeom>
          <a:ln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1287720" y="2457000"/>
            <a:ext cx="7542720" cy="9378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78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78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78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78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78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78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78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  <p:sp>
        <p:nvSpPr>
          <p:cNvPr id="3" name="CustomShape 3"/>
          <p:cNvSpPr/>
          <p:nvPr/>
        </p:nvSpPr>
        <p:spPr>
          <a:xfrm>
            <a:off x="1287720" y="1097640"/>
            <a:ext cx="2190960" cy="894240"/>
          </a:xfrm>
          <a:custGeom>
            <a:avLst/>
            <a:gdLst/>
            <a:ahLst/>
            <a:cxnLst/>
            <a:rect l="l" t="t" r="r" b="b"/>
            <a:pathLst>
              <a:path w="5778671" h="2358893">
                <a:moveTo>
                  <a:pt x="2732962" y="1854142"/>
                </a:moveTo>
                <a:lnTo>
                  <a:pt x="2714937" y="1969516"/>
                </a:lnTo>
                <a:lnTo>
                  <a:pt x="2732059" y="1969516"/>
                </a:lnTo>
                <a:cubicBezTo>
                  <a:pt x="2772624" y="1969516"/>
                  <a:pt x="2814057" y="1963195"/>
                  <a:pt x="2822184" y="1912697"/>
                </a:cubicBezTo>
                <a:cubicBezTo>
                  <a:pt x="2830311" y="1860428"/>
                  <a:pt x="2794261" y="1854142"/>
                  <a:pt x="2751890" y="1854142"/>
                </a:cubicBezTo>
                <a:close/>
                <a:moveTo>
                  <a:pt x="1582799" y="1854142"/>
                </a:moveTo>
                <a:lnTo>
                  <a:pt x="1563871" y="1972190"/>
                </a:lnTo>
                <a:lnTo>
                  <a:pt x="1588217" y="1972190"/>
                </a:lnTo>
                <a:cubicBezTo>
                  <a:pt x="1631491" y="1972190"/>
                  <a:pt x="1679245" y="1965001"/>
                  <a:pt x="1688275" y="1909989"/>
                </a:cubicBezTo>
                <a:cubicBezTo>
                  <a:pt x="1696367" y="1856816"/>
                  <a:pt x="1646808" y="1854142"/>
                  <a:pt x="1606242" y="1854142"/>
                </a:cubicBezTo>
                <a:close/>
                <a:moveTo>
                  <a:pt x="5321655" y="1668439"/>
                </a:moveTo>
                <a:lnTo>
                  <a:pt x="5778671" y="1668439"/>
                </a:lnTo>
                <a:lnTo>
                  <a:pt x="5749810" y="1854142"/>
                </a:lnTo>
                <a:lnTo>
                  <a:pt x="5541602" y="1854142"/>
                </a:lnTo>
                <a:lnTo>
                  <a:pt x="5530801" y="1919018"/>
                </a:lnTo>
                <a:lnTo>
                  <a:pt x="5720984" y="1919018"/>
                </a:lnTo>
                <a:lnTo>
                  <a:pt x="5693026" y="2095691"/>
                </a:lnTo>
                <a:lnTo>
                  <a:pt x="5502843" y="2095691"/>
                </a:lnTo>
                <a:lnTo>
                  <a:pt x="5492945" y="2162409"/>
                </a:lnTo>
                <a:lnTo>
                  <a:pt x="5708342" y="2162409"/>
                </a:lnTo>
                <a:lnTo>
                  <a:pt x="5678613" y="2348077"/>
                </a:lnTo>
                <a:lnTo>
                  <a:pt x="5214408" y="2348077"/>
                </a:lnTo>
                <a:close/>
                <a:moveTo>
                  <a:pt x="4016489" y="1668439"/>
                </a:moveTo>
                <a:lnTo>
                  <a:pt x="4253558" y="1668439"/>
                </a:lnTo>
                <a:lnTo>
                  <a:pt x="4415818" y="2045228"/>
                </a:lnTo>
                <a:lnTo>
                  <a:pt x="4423007" y="2045228"/>
                </a:lnTo>
                <a:cubicBezTo>
                  <a:pt x="4420020" y="1987430"/>
                  <a:pt x="4422438" y="1929480"/>
                  <a:pt x="4430231" y="1872132"/>
                </a:cubicBezTo>
                <a:lnTo>
                  <a:pt x="4461766" y="1668439"/>
                </a:lnTo>
                <a:lnTo>
                  <a:pt x="4697932" y="1668439"/>
                </a:lnTo>
                <a:lnTo>
                  <a:pt x="4590685" y="2348075"/>
                </a:lnTo>
                <a:lnTo>
                  <a:pt x="4354519" y="2348075"/>
                </a:lnTo>
                <a:lnTo>
                  <a:pt x="4194065" y="1991117"/>
                </a:lnTo>
                <a:lnTo>
                  <a:pt x="4186876" y="1991117"/>
                </a:lnTo>
                <a:cubicBezTo>
                  <a:pt x="4188420" y="2036583"/>
                  <a:pt x="4186306" y="2082099"/>
                  <a:pt x="4180555" y="2127226"/>
                </a:cubicBezTo>
                <a:lnTo>
                  <a:pt x="4145408" y="2348077"/>
                </a:lnTo>
                <a:lnTo>
                  <a:pt x="3909242" y="2348077"/>
                </a:lnTo>
                <a:close/>
                <a:moveTo>
                  <a:pt x="3490082" y="1668439"/>
                </a:moveTo>
                <a:lnTo>
                  <a:pt x="3947098" y="1668439"/>
                </a:lnTo>
                <a:lnTo>
                  <a:pt x="3918237" y="1854142"/>
                </a:lnTo>
                <a:lnTo>
                  <a:pt x="3710029" y="1854142"/>
                </a:lnTo>
                <a:lnTo>
                  <a:pt x="3699228" y="1919018"/>
                </a:lnTo>
                <a:lnTo>
                  <a:pt x="3889411" y="1919018"/>
                </a:lnTo>
                <a:lnTo>
                  <a:pt x="3861453" y="2095691"/>
                </a:lnTo>
                <a:lnTo>
                  <a:pt x="3671270" y="2095691"/>
                </a:lnTo>
                <a:lnTo>
                  <a:pt x="3661372" y="2162409"/>
                </a:lnTo>
                <a:lnTo>
                  <a:pt x="3876769" y="2162409"/>
                </a:lnTo>
                <a:lnTo>
                  <a:pt x="3847040" y="2348077"/>
                </a:lnTo>
                <a:lnTo>
                  <a:pt x="3382835" y="2348077"/>
                </a:lnTo>
                <a:close/>
                <a:moveTo>
                  <a:pt x="3168307" y="1668439"/>
                </a:moveTo>
                <a:lnTo>
                  <a:pt x="3415274" y="1668439"/>
                </a:lnTo>
                <a:lnTo>
                  <a:pt x="3308027" y="2348075"/>
                </a:lnTo>
                <a:lnTo>
                  <a:pt x="3061059" y="2348075"/>
                </a:lnTo>
                <a:close/>
                <a:moveTo>
                  <a:pt x="2520239" y="1668439"/>
                </a:moveTo>
                <a:lnTo>
                  <a:pt x="2818572" y="1668439"/>
                </a:lnTo>
                <a:cubicBezTo>
                  <a:pt x="2971802" y="1668439"/>
                  <a:pt x="3091691" y="1733350"/>
                  <a:pt x="3064637" y="1904605"/>
                </a:cubicBezTo>
                <a:cubicBezTo>
                  <a:pt x="3048419" y="2007372"/>
                  <a:pt x="3001566" y="2050611"/>
                  <a:pt x="2905120" y="2081278"/>
                </a:cubicBezTo>
                <a:lnTo>
                  <a:pt x="2904217" y="2086661"/>
                </a:lnTo>
                <a:cubicBezTo>
                  <a:pt x="2918311" y="2097924"/>
                  <a:pt x="2930223" y="2111672"/>
                  <a:pt x="2939364" y="2127226"/>
                </a:cubicBezTo>
                <a:lnTo>
                  <a:pt x="3052031" y="2348078"/>
                </a:lnTo>
                <a:lnTo>
                  <a:pt x="2767206" y="2348078"/>
                </a:lnTo>
                <a:lnTo>
                  <a:pt x="2693300" y="2129937"/>
                </a:lnTo>
                <a:lnTo>
                  <a:pt x="2688784" y="2129937"/>
                </a:lnTo>
                <a:lnTo>
                  <a:pt x="2654541" y="2348075"/>
                </a:lnTo>
                <a:lnTo>
                  <a:pt x="2412956" y="2348075"/>
                </a:lnTo>
                <a:close/>
                <a:moveTo>
                  <a:pt x="1990219" y="1668439"/>
                </a:moveTo>
                <a:lnTo>
                  <a:pt x="2447235" y="1668439"/>
                </a:lnTo>
                <a:lnTo>
                  <a:pt x="2418375" y="1854142"/>
                </a:lnTo>
                <a:lnTo>
                  <a:pt x="2210167" y="1854142"/>
                </a:lnTo>
                <a:lnTo>
                  <a:pt x="2199366" y="1919018"/>
                </a:lnTo>
                <a:lnTo>
                  <a:pt x="2389549" y="1919018"/>
                </a:lnTo>
                <a:lnTo>
                  <a:pt x="2361591" y="2095691"/>
                </a:lnTo>
                <a:lnTo>
                  <a:pt x="2171407" y="2095691"/>
                </a:lnTo>
                <a:lnTo>
                  <a:pt x="2161509" y="2162409"/>
                </a:lnTo>
                <a:lnTo>
                  <a:pt x="2376908" y="2162409"/>
                </a:lnTo>
                <a:lnTo>
                  <a:pt x="2347176" y="2348075"/>
                </a:lnTo>
                <a:lnTo>
                  <a:pt x="1882972" y="2348075"/>
                </a:lnTo>
                <a:close/>
                <a:moveTo>
                  <a:pt x="1373688" y="1668439"/>
                </a:moveTo>
                <a:lnTo>
                  <a:pt x="1686468" y="1668439"/>
                </a:lnTo>
                <a:cubicBezTo>
                  <a:pt x="1845117" y="1668439"/>
                  <a:pt x="1949655" y="1749569"/>
                  <a:pt x="1923537" y="1918115"/>
                </a:cubicBezTo>
                <a:cubicBezTo>
                  <a:pt x="1909143" y="2049876"/>
                  <a:pt x="1795485" y="2148185"/>
                  <a:pt x="1663025" y="2143445"/>
                </a:cubicBezTo>
                <a:lnTo>
                  <a:pt x="1536850" y="2143445"/>
                </a:lnTo>
                <a:lnTo>
                  <a:pt x="1504377" y="2348075"/>
                </a:lnTo>
                <a:lnTo>
                  <a:pt x="1266440" y="2348075"/>
                </a:lnTo>
                <a:close/>
                <a:moveTo>
                  <a:pt x="1327704" y="1668439"/>
                </a:moveTo>
                <a:lnTo>
                  <a:pt x="1065421" y="1986605"/>
                </a:lnTo>
                <a:lnTo>
                  <a:pt x="1250187" y="2348075"/>
                </a:lnTo>
                <a:lnTo>
                  <a:pt x="968975" y="2348075"/>
                </a:lnTo>
                <a:lnTo>
                  <a:pt x="913997" y="2203841"/>
                </a:lnTo>
                <a:cubicBezTo>
                  <a:pt x="909338" y="2190519"/>
                  <a:pt x="906898" y="2176522"/>
                  <a:pt x="906773" y="2162410"/>
                </a:cubicBezTo>
                <a:lnTo>
                  <a:pt x="899551" y="2162410"/>
                </a:lnTo>
                <a:cubicBezTo>
                  <a:pt x="892110" y="2178878"/>
                  <a:pt x="883059" y="2194572"/>
                  <a:pt x="872531" y="2209261"/>
                </a:cubicBezTo>
                <a:lnTo>
                  <a:pt x="775180" y="2348075"/>
                </a:lnTo>
                <a:lnTo>
                  <a:pt x="493934" y="2348075"/>
                </a:lnTo>
                <a:lnTo>
                  <a:pt x="789593" y="1986605"/>
                </a:lnTo>
                <a:lnTo>
                  <a:pt x="625562" y="1668440"/>
                </a:lnTo>
                <a:lnTo>
                  <a:pt x="904064" y="1668440"/>
                </a:lnTo>
                <a:lnTo>
                  <a:pt x="939211" y="1764886"/>
                </a:lnTo>
                <a:cubicBezTo>
                  <a:pt x="945655" y="1782938"/>
                  <a:pt x="949899" y="1801700"/>
                  <a:pt x="951853" y="1820767"/>
                </a:cubicBezTo>
                <a:lnTo>
                  <a:pt x="957236" y="1820767"/>
                </a:lnTo>
                <a:cubicBezTo>
                  <a:pt x="964991" y="1801065"/>
                  <a:pt x="974977" y="1782316"/>
                  <a:pt x="987000" y="1764886"/>
                </a:cubicBezTo>
                <a:lnTo>
                  <a:pt x="1049201" y="1668440"/>
                </a:lnTo>
                <a:close/>
                <a:moveTo>
                  <a:pt x="130689" y="1668439"/>
                </a:moveTo>
                <a:lnTo>
                  <a:pt x="587705" y="1668439"/>
                </a:lnTo>
                <a:lnTo>
                  <a:pt x="558845" y="1854142"/>
                </a:lnTo>
                <a:lnTo>
                  <a:pt x="350636" y="1854142"/>
                </a:lnTo>
                <a:lnTo>
                  <a:pt x="339835" y="1919018"/>
                </a:lnTo>
                <a:lnTo>
                  <a:pt x="530018" y="1919018"/>
                </a:lnTo>
                <a:lnTo>
                  <a:pt x="502060" y="2095691"/>
                </a:lnTo>
                <a:lnTo>
                  <a:pt x="311877" y="2095691"/>
                </a:lnTo>
                <a:lnTo>
                  <a:pt x="301979" y="2162409"/>
                </a:lnTo>
                <a:lnTo>
                  <a:pt x="517376" y="2162409"/>
                </a:lnTo>
                <a:lnTo>
                  <a:pt x="487647" y="2348075"/>
                </a:lnTo>
                <a:lnTo>
                  <a:pt x="23442" y="2348075"/>
                </a:lnTo>
                <a:close/>
                <a:moveTo>
                  <a:pt x="5102646" y="1657639"/>
                </a:moveTo>
                <a:cubicBezTo>
                  <a:pt x="5157643" y="1657519"/>
                  <a:pt x="5212243" y="1666967"/>
                  <a:pt x="5264002" y="1685562"/>
                </a:cubicBezTo>
                <a:lnTo>
                  <a:pt x="5230627" y="1944267"/>
                </a:lnTo>
                <a:cubicBezTo>
                  <a:pt x="5197600" y="1903416"/>
                  <a:pt x="5148783" y="1878509"/>
                  <a:pt x="5096325" y="1875744"/>
                </a:cubicBezTo>
                <a:cubicBezTo>
                  <a:pt x="5019782" y="1877633"/>
                  <a:pt x="4955062" y="1932958"/>
                  <a:pt x="4941289" y="2008275"/>
                </a:cubicBezTo>
                <a:cubicBezTo>
                  <a:pt x="4930130" y="2069341"/>
                  <a:pt x="4970588" y="2127891"/>
                  <a:pt x="5031655" y="2139050"/>
                </a:cubicBezTo>
                <a:cubicBezTo>
                  <a:pt x="5040198" y="2140611"/>
                  <a:pt x="5048892" y="2141177"/>
                  <a:pt x="5057566" y="2140736"/>
                </a:cubicBezTo>
                <a:cubicBezTo>
                  <a:pt x="5114308" y="2138875"/>
                  <a:pt x="5168442" y="2116461"/>
                  <a:pt x="5209893" y="2077666"/>
                </a:cubicBezTo>
                <a:lnTo>
                  <a:pt x="5162139" y="2331823"/>
                </a:lnTo>
                <a:cubicBezTo>
                  <a:pt x="5103823" y="2350191"/>
                  <a:pt x="5042992" y="2359320"/>
                  <a:pt x="4981854" y="2358878"/>
                </a:cubicBezTo>
                <a:cubicBezTo>
                  <a:pt x="4788058" y="2358877"/>
                  <a:pt x="4660980" y="2208356"/>
                  <a:pt x="4691612" y="2014561"/>
                </a:cubicBezTo>
                <a:cubicBezTo>
                  <a:pt x="4725705" y="1812638"/>
                  <a:pt x="4897937" y="1663080"/>
                  <a:pt x="5102646" y="1657639"/>
                </a:cubicBezTo>
                <a:close/>
                <a:moveTo>
                  <a:pt x="2968225" y="1065938"/>
                </a:moveTo>
                <a:lnTo>
                  <a:pt x="2889805" y="1273243"/>
                </a:lnTo>
                <a:lnTo>
                  <a:pt x="2988959" y="1273242"/>
                </a:lnTo>
                <a:lnTo>
                  <a:pt x="2979026" y="1153354"/>
                </a:lnTo>
                <a:cubicBezTo>
                  <a:pt x="2976352" y="1124527"/>
                  <a:pt x="2977255" y="1094798"/>
                  <a:pt x="2977255" y="1065938"/>
                </a:cubicBezTo>
                <a:close/>
                <a:moveTo>
                  <a:pt x="349734" y="1052427"/>
                </a:moveTo>
                <a:lnTo>
                  <a:pt x="308267" y="1315614"/>
                </a:lnTo>
                <a:lnTo>
                  <a:pt x="323582" y="1315614"/>
                </a:lnTo>
                <a:cubicBezTo>
                  <a:pt x="405615" y="1315614"/>
                  <a:pt x="474138" y="1277758"/>
                  <a:pt x="488551" y="1188535"/>
                </a:cubicBezTo>
                <a:cubicBezTo>
                  <a:pt x="503868" y="1092992"/>
                  <a:pt x="455210" y="1052427"/>
                  <a:pt x="365051" y="1052427"/>
                </a:cubicBezTo>
                <a:close/>
                <a:moveTo>
                  <a:pt x="3399992" y="839704"/>
                </a:moveTo>
                <a:lnTo>
                  <a:pt x="3646959" y="839704"/>
                </a:lnTo>
                <a:lnTo>
                  <a:pt x="3573956" y="1301201"/>
                </a:lnTo>
                <a:lnTo>
                  <a:pt x="3781261" y="1301201"/>
                </a:lnTo>
                <a:lnTo>
                  <a:pt x="3747017" y="1519342"/>
                </a:lnTo>
                <a:lnTo>
                  <a:pt x="3292710" y="1519342"/>
                </a:lnTo>
                <a:close/>
                <a:moveTo>
                  <a:pt x="2869070" y="839704"/>
                </a:moveTo>
                <a:lnTo>
                  <a:pt x="3142190" y="839704"/>
                </a:lnTo>
                <a:lnTo>
                  <a:pt x="3277395" y="1519342"/>
                </a:lnTo>
                <a:lnTo>
                  <a:pt x="3016014" y="1519342"/>
                </a:lnTo>
                <a:lnTo>
                  <a:pt x="3006984" y="1434599"/>
                </a:lnTo>
                <a:lnTo>
                  <a:pt x="2820413" y="1434599"/>
                </a:lnTo>
                <a:lnTo>
                  <a:pt x="2787037" y="1519342"/>
                </a:lnTo>
                <a:lnTo>
                  <a:pt x="2525657" y="1519342"/>
                </a:lnTo>
                <a:close/>
                <a:moveTo>
                  <a:pt x="2218294" y="839704"/>
                </a:moveTo>
                <a:lnTo>
                  <a:pt x="2737477" y="839704"/>
                </a:lnTo>
                <a:lnTo>
                  <a:pt x="2703199" y="1060520"/>
                </a:lnTo>
                <a:lnTo>
                  <a:pt x="2568029" y="1054233"/>
                </a:lnTo>
                <a:lnTo>
                  <a:pt x="2494088" y="1519342"/>
                </a:lnTo>
                <a:lnTo>
                  <a:pt x="2247120" y="1519342"/>
                </a:lnTo>
                <a:lnTo>
                  <a:pt x="2321026" y="1054233"/>
                </a:lnTo>
                <a:lnTo>
                  <a:pt x="2184015" y="1060519"/>
                </a:lnTo>
                <a:close/>
                <a:moveTo>
                  <a:pt x="1939757" y="839704"/>
                </a:moveTo>
                <a:lnTo>
                  <a:pt x="2186723" y="839704"/>
                </a:lnTo>
                <a:lnTo>
                  <a:pt x="2079476" y="1519342"/>
                </a:lnTo>
                <a:lnTo>
                  <a:pt x="1832509" y="1519342"/>
                </a:lnTo>
                <a:close/>
                <a:moveTo>
                  <a:pt x="845509" y="839704"/>
                </a:moveTo>
                <a:lnTo>
                  <a:pt x="1092476" y="839704"/>
                </a:lnTo>
                <a:lnTo>
                  <a:pt x="985194" y="1519342"/>
                </a:lnTo>
                <a:lnTo>
                  <a:pt x="738227" y="1519342"/>
                </a:lnTo>
                <a:close/>
                <a:moveTo>
                  <a:pt x="136107" y="839704"/>
                </a:moveTo>
                <a:lnTo>
                  <a:pt x="387590" y="839704"/>
                </a:lnTo>
                <a:cubicBezTo>
                  <a:pt x="615629" y="839704"/>
                  <a:pt x="775180" y="939762"/>
                  <a:pt x="735518" y="1189439"/>
                </a:cubicBezTo>
                <a:cubicBezTo>
                  <a:pt x="707463" y="1383717"/>
                  <a:pt x="537793" y="1525817"/>
                  <a:pt x="341607" y="1519342"/>
                </a:cubicBezTo>
                <a:lnTo>
                  <a:pt x="28860" y="1519342"/>
                </a:lnTo>
                <a:close/>
                <a:moveTo>
                  <a:pt x="1522401" y="828886"/>
                </a:moveTo>
                <a:cubicBezTo>
                  <a:pt x="1640484" y="828886"/>
                  <a:pt x="1793714" y="887460"/>
                  <a:pt x="1828896" y="1003736"/>
                </a:cubicBezTo>
                <a:lnTo>
                  <a:pt x="1584603" y="1088478"/>
                </a:lnTo>
                <a:cubicBezTo>
                  <a:pt x="1570182" y="1054536"/>
                  <a:pt x="1535774" y="1033522"/>
                  <a:pt x="1498993" y="1036192"/>
                </a:cubicBezTo>
                <a:cubicBezTo>
                  <a:pt x="1410639" y="1036191"/>
                  <a:pt x="1350243" y="1111921"/>
                  <a:pt x="1336733" y="1193919"/>
                </a:cubicBezTo>
                <a:cubicBezTo>
                  <a:pt x="1325029" y="1268728"/>
                  <a:pt x="1361079" y="1339057"/>
                  <a:pt x="1441306" y="1339057"/>
                </a:cubicBezTo>
                <a:cubicBezTo>
                  <a:pt x="1485908" y="1341117"/>
                  <a:pt x="1527949" y="1318182"/>
                  <a:pt x="1550359" y="1279564"/>
                </a:cubicBezTo>
                <a:lnTo>
                  <a:pt x="1438599" y="1279564"/>
                </a:lnTo>
                <a:lnTo>
                  <a:pt x="1463849" y="1119110"/>
                </a:lnTo>
                <a:lnTo>
                  <a:pt x="1845117" y="1119110"/>
                </a:lnTo>
                <a:cubicBezTo>
                  <a:pt x="1826189" y="1229969"/>
                  <a:pt x="1811741" y="1322838"/>
                  <a:pt x="1717101" y="1409351"/>
                </a:cubicBezTo>
                <a:cubicBezTo>
                  <a:pt x="1632912" y="1485922"/>
                  <a:pt x="1523533" y="1528907"/>
                  <a:pt x="1409738" y="1530143"/>
                </a:cubicBezTo>
                <a:cubicBezTo>
                  <a:pt x="1202433" y="1530143"/>
                  <a:pt x="1055522" y="1402162"/>
                  <a:pt x="1089767" y="1184021"/>
                </a:cubicBezTo>
                <a:cubicBezTo>
                  <a:pt x="1124914" y="962285"/>
                  <a:pt x="1308812" y="828886"/>
                  <a:pt x="1522401" y="828886"/>
                </a:cubicBezTo>
                <a:close/>
                <a:moveTo>
                  <a:pt x="1023953" y="218275"/>
                </a:moveTo>
                <a:cubicBezTo>
                  <a:pt x="948905" y="217350"/>
                  <a:pt x="885379" y="273472"/>
                  <a:pt x="877044" y="348062"/>
                </a:cubicBezTo>
                <a:cubicBezTo>
                  <a:pt x="866208" y="419277"/>
                  <a:pt x="903161" y="483267"/>
                  <a:pt x="976199" y="483267"/>
                </a:cubicBezTo>
                <a:cubicBezTo>
                  <a:pt x="985886" y="483708"/>
                  <a:pt x="995587" y="482803"/>
                  <a:pt x="1005025" y="480576"/>
                </a:cubicBezTo>
                <a:lnTo>
                  <a:pt x="958173" y="417488"/>
                </a:lnTo>
                <a:lnTo>
                  <a:pt x="1115884" y="388627"/>
                </a:lnTo>
                <a:cubicBezTo>
                  <a:pt x="1122359" y="376798"/>
                  <a:pt x="1126929" y="364023"/>
                  <a:pt x="1129429" y="350771"/>
                </a:cubicBezTo>
                <a:cubicBezTo>
                  <a:pt x="1141133" y="275060"/>
                  <a:pt x="1096956" y="218275"/>
                  <a:pt x="1023953" y="218275"/>
                </a:cubicBezTo>
                <a:close/>
                <a:moveTo>
                  <a:pt x="1980322" y="10970"/>
                </a:moveTo>
                <a:lnTo>
                  <a:pt x="2227289" y="10970"/>
                </a:lnTo>
                <a:lnTo>
                  <a:pt x="2120007" y="690590"/>
                </a:lnTo>
                <a:lnTo>
                  <a:pt x="1873040" y="690590"/>
                </a:lnTo>
                <a:close/>
                <a:moveTo>
                  <a:pt x="1492673" y="10970"/>
                </a:moveTo>
                <a:lnTo>
                  <a:pt x="1739640" y="10970"/>
                </a:lnTo>
                <a:lnTo>
                  <a:pt x="1666637" y="472466"/>
                </a:lnTo>
                <a:lnTo>
                  <a:pt x="1873942" y="472466"/>
                </a:lnTo>
                <a:lnTo>
                  <a:pt x="1839698" y="690590"/>
                </a:lnTo>
                <a:lnTo>
                  <a:pt x="1385426" y="690590"/>
                </a:lnTo>
                <a:close/>
                <a:moveTo>
                  <a:pt x="1058197" y="151"/>
                </a:moveTo>
                <a:cubicBezTo>
                  <a:pt x="1273629" y="151"/>
                  <a:pt x="1412446" y="130841"/>
                  <a:pt x="1377299" y="352577"/>
                </a:cubicBezTo>
                <a:cubicBezTo>
                  <a:pt x="1366283" y="428791"/>
                  <a:pt x="1333410" y="500178"/>
                  <a:pt x="1282659" y="558094"/>
                </a:cubicBezTo>
                <a:lnTo>
                  <a:pt x="1365560" y="668953"/>
                </a:lnTo>
                <a:lnTo>
                  <a:pt x="1159158" y="750083"/>
                </a:lnTo>
                <a:lnTo>
                  <a:pt x="1124011" y="667164"/>
                </a:lnTo>
                <a:cubicBezTo>
                  <a:pt x="1063428" y="690772"/>
                  <a:pt x="998840" y="702402"/>
                  <a:pt x="933828" y="701408"/>
                </a:cubicBezTo>
                <a:cubicBezTo>
                  <a:pt x="728328" y="701408"/>
                  <a:pt x="594929" y="560785"/>
                  <a:pt x="627367" y="352577"/>
                </a:cubicBezTo>
                <a:cubicBezTo>
                  <a:pt x="663735" y="144532"/>
                  <a:pt x="847071" y="-5439"/>
                  <a:pt x="1058197" y="151"/>
                </a:cubicBezTo>
                <a:close/>
                <a:moveTo>
                  <a:pt x="419125" y="151"/>
                </a:moveTo>
                <a:cubicBezTo>
                  <a:pt x="492386" y="-1489"/>
                  <a:pt x="564404" y="19259"/>
                  <a:pt x="625562" y="59627"/>
                </a:cubicBezTo>
                <a:lnTo>
                  <a:pt x="530922" y="233592"/>
                </a:lnTo>
                <a:cubicBezTo>
                  <a:pt x="492880" y="201809"/>
                  <a:pt x="445268" y="183720"/>
                  <a:pt x="395719" y="182225"/>
                </a:cubicBezTo>
                <a:cubicBezTo>
                  <a:pt x="374082" y="182225"/>
                  <a:pt x="341609" y="190334"/>
                  <a:pt x="337129" y="218275"/>
                </a:cubicBezTo>
                <a:cubicBezTo>
                  <a:pt x="333517" y="243525"/>
                  <a:pt x="363246" y="247117"/>
                  <a:pt x="381271" y="251616"/>
                </a:cubicBezTo>
                <a:lnTo>
                  <a:pt x="435381" y="264258"/>
                </a:lnTo>
                <a:cubicBezTo>
                  <a:pt x="536307" y="287683"/>
                  <a:pt x="603024" y="343565"/>
                  <a:pt x="584998" y="458939"/>
                </a:cubicBezTo>
                <a:cubicBezTo>
                  <a:pt x="558846" y="621181"/>
                  <a:pt x="398427" y="701408"/>
                  <a:pt x="251483" y="701408"/>
                </a:cubicBezTo>
                <a:cubicBezTo>
                  <a:pt x="163895" y="701019"/>
                  <a:pt x="77670" y="679692"/>
                  <a:pt x="0" y="639206"/>
                </a:cubicBezTo>
                <a:lnTo>
                  <a:pt x="106379" y="447217"/>
                </a:lnTo>
                <a:lnTo>
                  <a:pt x="117180" y="457150"/>
                </a:lnTo>
                <a:cubicBezTo>
                  <a:pt x="155987" y="494893"/>
                  <a:pt x="207330" y="517029"/>
                  <a:pt x="261415" y="519335"/>
                </a:cubicBezTo>
                <a:cubicBezTo>
                  <a:pt x="285726" y="519335"/>
                  <a:pt x="326291" y="509419"/>
                  <a:pt x="330806" y="478770"/>
                </a:cubicBezTo>
                <a:cubicBezTo>
                  <a:pt x="336224" y="448120"/>
                  <a:pt x="303751" y="445411"/>
                  <a:pt x="282149" y="440913"/>
                </a:cubicBezTo>
                <a:lnTo>
                  <a:pt x="233457" y="431901"/>
                </a:lnTo>
                <a:cubicBezTo>
                  <a:pt x="139720" y="414779"/>
                  <a:pt x="67620" y="357995"/>
                  <a:pt x="84742" y="251616"/>
                </a:cubicBezTo>
                <a:cubicBezTo>
                  <a:pt x="109991" y="90294"/>
                  <a:pt x="271313" y="151"/>
                  <a:pt x="419125" y="15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56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8932320" y="1093680"/>
            <a:ext cx="1971720" cy="4585680"/>
          </a:xfrm>
          <a:prstGeom prst="rect">
            <a:avLst/>
          </a:prstGeom>
        </p:spPr>
        <p:txBody>
          <a:bodyPr>
            <a:noAutofit/>
          </a:bodyPr>
          <a:lstStyle/>
          <a:p>
            <a:pPr algn="r">
              <a:lnSpc>
                <a:spcPct val="8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2000" b="0" strike="noStrike" cap="all" spc="-1">
                <a:solidFill>
                  <a:srgbClr val="FFFFFF"/>
                </a:solidFill>
                <a:latin typeface="Poppins Black"/>
              </a:rPr>
              <a:t>01</a:t>
            </a:r>
            <a:br/>
            <a:r>
              <a:rPr lang="en-US" sz="12000" b="0" strike="noStrike" cap="all" spc="-1">
                <a:solidFill>
                  <a:srgbClr val="FFFFFF"/>
                </a:solidFill>
                <a:latin typeface="Poppins Black"/>
              </a:rPr>
              <a:t>01</a:t>
            </a:r>
            <a:br/>
            <a:r>
              <a:rPr lang="en-US" sz="12000" b="0" strike="noStrike" cap="all" spc="-1">
                <a:solidFill>
                  <a:srgbClr val="FFFFFF"/>
                </a:solidFill>
                <a:latin typeface="Poppins Black"/>
              </a:rPr>
              <a:t>21</a:t>
            </a:r>
            <a:endParaRPr lang="fr-FR" sz="120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Inter Light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ustomShape 1"/>
          <p:cNvSpPr/>
          <p:nvPr/>
        </p:nvSpPr>
        <p:spPr>
          <a:xfrm rot="16200000">
            <a:off x="11581200" y="3342240"/>
            <a:ext cx="1107360" cy="17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550" b="0" strike="noStrike" cap="all" spc="97">
                <a:solidFill>
                  <a:srgbClr val="000000"/>
                </a:solidFill>
                <a:latin typeface="Inter Light"/>
                <a:ea typeface="Inter"/>
              </a:rPr>
              <a:t>C2-restricted</a:t>
            </a:r>
            <a:endParaRPr lang="en-US" sz="550" b="0" strike="noStrike" spc="-1">
              <a:latin typeface="Arial"/>
            </a:endParaRPr>
          </a:p>
        </p:txBody>
      </p:sp>
      <p:pic>
        <p:nvPicPr>
          <p:cNvPr id="392" name="Graphique 7"/>
          <p:cNvPicPr/>
          <p:nvPr/>
        </p:nvPicPr>
        <p:blipFill>
          <a:blip r:embed="rId14"/>
          <a:stretch/>
        </p:blipFill>
        <p:spPr>
          <a:xfrm>
            <a:off x="132480" y="116640"/>
            <a:ext cx="294120" cy="294120"/>
          </a:xfrm>
          <a:prstGeom prst="rect">
            <a:avLst/>
          </a:prstGeom>
          <a:ln>
            <a:noFill/>
          </a:ln>
        </p:spPr>
      </p:pic>
      <p:sp>
        <p:nvSpPr>
          <p:cNvPr id="393" name="CustomShape 2"/>
          <p:cNvSpPr/>
          <p:nvPr/>
        </p:nvSpPr>
        <p:spPr>
          <a:xfrm>
            <a:off x="559440" y="113040"/>
            <a:ext cx="11519280" cy="6626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4" name="CustomShape 3"/>
          <p:cNvSpPr/>
          <p:nvPr/>
        </p:nvSpPr>
        <p:spPr>
          <a:xfrm>
            <a:off x="0" y="6417720"/>
            <a:ext cx="5529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rIns="0" anchor="ctr">
            <a:noAutofit/>
          </a:bodyPr>
          <a:lstStyle/>
          <a:p>
            <a:pPr algn="ctr">
              <a:lnSpc>
                <a:spcPct val="100000"/>
              </a:lnSpc>
            </a:pPr>
            <a:fld id="{858BB328-72A4-4B6D-A8B4-324594974564}" type="slidenum">
              <a:rPr lang="en-US" sz="800" b="1" strike="noStrike" spc="97">
                <a:solidFill>
                  <a:srgbClr val="000000"/>
                </a:solidFill>
                <a:latin typeface="Inter"/>
              </a:rPr>
              <a:t>‹#›</a:t>
            </a:fld>
            <a:endParaRPr lang="en-US" sz="800" b="0" strike="noStrike" spc="-1">
              <a:latin typeface="Arial"/>
            </a:endParaRPr>
          </a:p>
        </p:txBody>
      </p:sp>
      <p:sp>
        <p:nvSpPr>
          <p:cNvPr id="395" name="PlaceHolder 4"/>
          <p:cNvSpPr>
            <a:spLocks noGrp="1"/>
          </p:cNvSpPr>
          <p:nvPr>
            <p:ph type="ftr"/>
          </p:nvPr>
        </p:nvSpPr>
        <p:spPr>
          <a:xfrm rot="16200000">
            <a:off x="-2225160" y="3246840"/>
            <a:ext cx="50097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96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Inter Light"/>
              </a:rPr>
              <a:t>Click to edit the title text format</a:t>
            </a:r>
          </a:p>
        </p:txBody>
      </p:sp>
      <p:sp>
        <p:nvSpPr>
          <p:cNvPr id="397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CustomShape 1"/>
          <p:cNvSpPr/>
          <p:nvPr/>
        </p:nvSpPr>
        <p:spPr>
          <a:xfrm rot="16200000">
            <a:off x="11581200" y="3342240"/>
            <a:ext cx="1107360" cy="17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550" b="0" strike="noStrike" cap="all" spc="97">
                <a:solidFill>
                  <a:srgbClr val="000000"/>
                </a:solidFill>
                <a:latin typeface="Inter Light"/>
                <a:ea typeface="Inter"/>
              </a:rPr>
              <a:t>C2-restricted</a:t>
            </a:r>
            <a:endParaRPr lang="en-US" sz="550" b="0" strike="noStrike" spc="-1">
              <a:latin typeface="Arial"/>
            </a:endParaRPr>
          </a:p>
        </p:txBody>
      </p:sp>
      <p:pic>
        <p:nvPicPr>
          <p:cNvPr id="435" name="Image 2"/>
          <p:cNvPicPr/>
          <p:nvPr/>
        </p:nvPicPr>
        <p:blipFill>
          <a:blip r:embed="rId14"/>
          <a:stretch/>
        </p:blipFill>
        <p:spPr>
          <a:xfrm>
            <a:off x="559440" y="116640"/>
            <a:ext cx="11519280" cy="6623280"/>
          </a:xfrm>
          <a:prstGeom prst="rect">
            <a:avLst/>
          </a:prstGeom>
          <a:ln>
            <a:noFill/>
          </a:ln>
        </p:spPr>
      </p:pic>
      <p:pic>
        <p:nvPicPr>
          <p:cNvPr id="436" name="Graphique 12"/>
          <p:cNvPicPr/>
          <p:nvPr/>
        </p:nvPicPr>
        <p:blipFill>
          <a:blip r:embed="rId15"/>
          <a:srcRect l="5128" t="11300" b="11898"/>
          <a:stretch/>
        </p:blipFill>
        <p:spPr>
          <a:xfrm>
            <a:off x="556200" y="116640"/>
            <a:ext cx="8332560" cy="6623280"/>
          </a:xfrm>
          <a:prstGeom prst="rect">
            <a:avLst/>
          </a:prstGeom>
          <a:ln>
            <a:noFill/>
          </a:ln>
        </p:spPr>
      </p:pic>
      <p:sp>
        <p:nvSpPr>
          <p:cNvPr id="437" name="CustomShape 2"/>
          <p:cNvSpPr/>
          <p:nvPr/>
        </p:nvSpPr>
        <p:spPr>
          <a:xfrm>
            <a:off x="559440" y="116640"/>
            <a:ext cx="11519280" cy="6623280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8" name="Graphique 7"/>
          <p:cNvPicPr/>
          <p:nvPr/>
        </p:nvPicPr>
        <p:blipFill>
          <a:blip r:embed="rId16"/>
          <a:stretch/>
        </p:blipFill>
        <p:spPr>
          <a:xfrm>
            <a:off x="132480" y="116640"/>
            <a:ext cx="294120" cy="294120"/>
          </a:xfrm>
          <a:prstGeom prst="rect">
            <a:avLst/>
          </a:prstGeom>
          <a:ln>
            <a:noFill/>
          </a:ln>
        </p:spPr>
      </p:pic>
      <p:sp>
        <p:nvSpPr>
          <p:cNvPr id="439" name="CustomShape 3"/>
          <p:cNvSpPr/>
          <p:nvPr/>
        </p:nvSpPr>
        <p:spPr>
          <a:xfrm>
            <a:off x="145800" y="6417720"/>
            <a:ext cx="457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" tIns="41040" rIns="0" bIns="41040" anchor="ctr">
            <a:noAutofit/>
          </a:bodyPr>
          <a:lstStyle/>
          <a:p>
            <a:pPr>
              <a:lnSpc>
                <a:spcPct val="100000"/>
              </a:lnSpc>
            </a:pPr>
            <a:fld id="{C937D005-2B58-4C6E-A0BC-9D701B8B8684}" type="slidenum">
              <a:rPr lang="fr-FR" sz="720" b="1" strike="noStrike" spc="97">
                <a:solidFill>
                  <a:srgbClr val="000000"/>
                </a:solidFill>
                <a:latin typeface="Inter Light"/>
              </a:rPr>
              <a:t>‹#›</a:t>
            </a:fld>
            <a:endParaRPr lang="en-US" sz="720" b="0" strike="noStrike" spc="-1">
              <a:latin typeface="Arial"/>
            </a:endParaRPr>
          </a:p>
        </p:txBody>
      </p:sp>
      <p:sp>
        <p:nvSpPr>
          <p:cNvPr id="440" name="PlaceHolder 4"/>
          <p:cNvSpPr>
            <a:spLocks noGrp="1"/>
          </p:cNvSpPr>
          <p:nvPr>
            <p:ph type="ftr"/>
          </p:nvPr>
        </p:nvSpPr>
        <p:spPr>
          <a:xfrm rot="16200000">
            <a:off x="-1777320" y="324684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720" b="0" strike="noStrike" cap="all" spc="89">
                <a:solidFill>
                  <a:srgbClr val="8B8B8B"/>
                </a:solidFill>
                <a:latin typeface="Inter Light"/>
                <a:ea typeface="Inter Light"/>
              </a:rPr>
              <a:t>PRESENTATION GROUPE SQLI</a:t>
            </a:r>
            <a:endParaRPr lang="en-US" sz="72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 rot="16200000">
            <a:off x="11581200" y="3342240"/>
            <a:ext cx="1107360" cy="17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550" b="0" strike="noStrike" cap="all" spc="97">
                <a:solidFill>
                  <a:srgbClr val="000000"/>
                </a:solidFill>
                <a:latin typeface="Inter Light"/>
                <a:ea typeface="Inter"/>
              </a:rPr>
              <a:t>C2-restricted</a:t>
            </a:r>
            <a:endParaRPr lang="en-US" sz="550" b="0" strike="noStrike" spc="-1">
              <a:latin typeface="Arial"/>
            </a:endParaRPr>
          </a:p>
        </p:txBody>
      </p:sp>
      <p:sp>
        <p:nvSpPr>
          <p:cNvPr id="43" name="CustomShape 2"/>
          <p:cNvSpPr/>
          <p:nvPr/>
        </p:nvSpPr>
        <p:spPr>
          <a:xfrm>
            <a:off x="111600" y="113040"/>
            <a:ext cx="11967120" cy="61912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PlaceHolder 3"/>
          <p:cNvSpPr>
            <a:spLocks noGrp="1"/>
          </p:cNvSpPr>
          <p:nvPr>
            <p:ph type="ftr"/>
          </p:nvPr>
        </p:nvSpPr>
        <p:spPr>
          <a:xfrm>
            <a:off x="4038480" y="64177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45" name="Graphique 48"/>
          <p:cNvPicPr/>
          <p:nvPr/>
        </p:nvPicPr>
        <p:blipFill>
          <a:blip r:embed="rId14"/>
          <a:stretch/>
        </p:blipFill>
        <p:spPr>
          <a:xfrm>
            <a:off x="11750400" y="6442920"/>
            <a:ext cx="294120" cy="294120"/>
          </a:xfrm>
          <a:prstGeom prst="rect">
            <a:avLst/>
          </a:prstGeom>
          <a:ln>
            <a:noFill/>
          </a:ln>
        </p:spPr>
      </p:pic>
      <p:sp>
        <p:nvSpPr>
          <p:cNvPr id="46" name="CustomShape 4"/>
          <p:cNvSpPr/>
          <p:nvPr/>
        </p:nvSpPr>
        <p:spPr>
          <a:xfrm>
            <a:off x="145800" y="6417720"/>
            <a:ext cx="457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6000" rIns="0" anchor="ctr">
            <a:noAutofit/>
          </a:bodyPr>
          <a:lstStyle/>
          <a:p>
            <a:pPr>
              <a:lnSpc>
                <a:spcPct val="100000"/>
              </a:lnSpc>
            </a:pPr>
            <a:fld id="{B6D0FED4-CF9C-418A-863D-CF99E053466C}" type="slidenum">
              <a:rPr lang="fr-FR" sz="800" b="1" strike="noStrike" spc="97">
                <a:solidFill>
                  <a:srgbClr val="000000"/>
                </a:solidFill>
                <a:latin typeface="Inter Light"/>
              </a:rPr>
              <a:t>‹#›</a:t>
            </a:fld>
            <a:endParaRPr lang="en-US" sz="800" b="0" strike="noStrike" spc="-1">
              <a:latin typeface="Arial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1272600" y="963720"/>
            <a:ext cx="7777440" cy="1803240"/>
          </a:xfrm>
          <a:prstGeom prst="rect">
            <a:avLst/>
          </a:prstGeom>
        </p:spPr>
        <p:txBody>
          <a:bodyPr lIns="72000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  <p:sp>
        <p:nvSpPr>
          <p:cNvPr id="48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Inter Light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 rot="16200000">
            <a:off x="11581200" y="3342240"/>
            <a:ext cx="1107360" cy="17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550" b="0" strike="noStrike" cap="all" spc="97">
                <a:solidFill>
                  <a:srgbClr val="000000"/>
                </a:solidFill>
                <a:latin typeface="Inter Light"/>
                <a:ea typeface="Inter"/>
              </a:rPr>
              <a:t>C2-restricted</a:t>
            </a:r>
            <a:endParaRPr lang="en-US" sz="550" b="0" strike="noStrike" spc="-1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559440" y="113040"/>
            <a:ext cx="11519280" cy="6626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7" name="Graphique 7"/>
          <p:cNvPicPr/>
          <p:nvPr/>
        </p:nvPicPr>
        <p:blipFill>
          <a:blip r:embed="rId14"/>
          <a:stretch/>
        </p:blipFill>
        <p:spPr>
          <a:xfrm>
            <a:off x="132480" y="116640"/>
            <a:ext cx="294120" cy="294120"/>
          </a:xfrm>
          <a:prstGeom prst="rect">
            <a:avLst/>
          </a:prstGeom>
          <a:ln>
            <a:noFill/>
          </a:ln>
        </p:spPr>
      </p:pic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1192680" y="411120"/>
            <a:ext cx="10508400" cy="6242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1191600" y="1678680"/>
            <a:ext cx="10508400" cy="46072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199"/>
              </a:spcBef>
              <a:buSzPct val="139959"/>
              <a:buBlip>
                <a:blip r:embed="rId15"/>
              </a:buBlip>
            </a:pPr>
            <a:r>
              <a:rPr lang="en-US" sz="1400" b="1" strike="noStrike" cap="all" spc="-1">
                <a:solidFill>
                  <a:srgbClr val="000000"/>
                </a:solidFill>
                <a:latin typeface="Inter"/>
                <a:ea typeface="Inter"/>
              </a:rPr>
              <a:t>First </a:t>
            </a:r>
            <a:endParaRPr lang="fr-FR" sz="1400" b="0" strike="noStrike" spc="-1">
              <a:solidFill>
                <a:srgbClr val="000000"/>
              </a:solidFill>
              <a:latin typeface="Inter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722F85"/>
              </a:buClr>
              <a:buFont typeface="Arial"/>
              <a:buChar char="•"/>
            </a:pPr>
            <a:r>
              <a:rPr lang="en-US" sz="1200" b="0" strike="noStrike" spc="-1">
                <a:solidFill>
                  <a:srgbClr val="000000"/>
                </a:solidFill>
                <a:latin typeface="Inter Light"/>
                <a:ea typeface="Inter"/>
              </a:rPr>
              <a:t>Second</a:t>
            </a:r>
            <a:endParaRPr lang="fr-FR" sz="12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1191600" y="1045440"/>
            <a:ext cx="10508400" cy="4597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  <p:sp>
        <p:nvSpPr>
          <p:cNvPr id="91" name="CustomShape 6"/>
          <p:cNvSpPr/>
          <p:nvPr/>
        </p:nvSpPr>
        <p:spPr>
          <a:xfrm>
            <a:off x="0" y="6417720"/>
            <a:ext cx="5529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rIns="0" anchor="ctr">
            <a:noAutofit/>
          </a:bodyPr>
          <a:lstStyle/>
          <a:p>
            <a:pPr algn="ctr">
              <a:lnSpc>
                <a:spcPct val="100000"/>
              </a:lnSpc>
            </a:pPr>
            <a:fld id="{2B496CDA-4582-43F2-A478-D4F63B58B90F}" type="slidenum">
              <a:rPr lang="en-US" sz="800" b="1" strike="noStrike" spc="97">
                <a:solidFill>
                  <a:srgbClr val="000000"/>
                </a:solidFill>
                <a:latin typeface="Inter"/>
              </a:rPr>
              <a:t>‹#›</a:t>
            </a:fld>
            <a:endParaRPr lang="en-US" sz="800" b="0" strike="noStrike" spc="-1">
              <a:latin typeface="Arial"/>
            </a:endParaRPr>
          </a:p>
        </p:txBody>
      </p:sp>
      <p:sp>
        <p:nvSpPr>
          <p:cNvPr id="92" name="PlaceHolder 7"/>
          <p:cNvSpPr>
            <a:spLocks noGrp="1"/>
          </p:cNvSpPr>
          <p:nvPr>
            <p:ph type="ftr"/>
          </p:nvPr>
        </p:nvSpPr>
        <p:spPr>
          <a:xfrm rot="16200000">
            <a:off x="-2225160" y="3246840"/>
            <a:ext cx="50097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3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Inter Light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 rot="16200000">
            <a:off x="11581200" y="3342240"/>
            <a:ext cx="1107360" cy="17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550" b="0" strike="noStrike" cap="all" spc="97">
                <a:solidFill>
                  <a:srgbClr val="000000"/>
                </a:solidFill>
                <a:latin typeface="Inter Light"/>
                <a:ea typeface="Inter"/>
              </a:rPr>
              <a:t>C2-restricted</a:t>
            </a:r>
            <a:endParaRPr lang="en-US" sz="550" b="0" strike="noStrike" spc="-1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ftr"/>
          </p:nvPr>
        </p:nvSpPr>
        <p:spPr>
          <a:xfrm>
            <a:off x="4038480" y="64177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132" name="Graphique 48"/>
          <p:cNvPicPr/>
          <p:nvPr/>
        </p:nvPicPr>
        <p:blipFill>
          <a:blip r:embed="rId14"/>
          <a:stretch/>
        </p:blipFill>
        <p:spPr>
          <a:xfrm>
            <a:off x="11750400" y="6442920"/>
            <a:ext cx="294120" cy="294120"/>
          </a:xfrm>
          <a:prstGeom prst="rect">
            <a:avLst/>
          </a:prstGeom>
          <a:ln>
            <a:noFill/>
          </a:ln>
        </p:spPr>
      </p:pic>
      <p:sp>
        <p:nvSpPr>
          <p:cNvPr id="133" name="CustomShape 3"/>
          <p:cNvSpPr/>
          <p:nvPr/>
        </p:nvSpPr>
        <p:spPr>
          <a:xfrm>
            <a:off x="145800" y="6417720"/>
            <a:ext cx="457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6000" rIns="0" anchor="ctr">
            <a:noAutofit/>
          </a:bodyPr>
          <a:lstStyle/>
          <a:p>
            <a:pPr>
              <a:lnSpc>
                <a:spcPct val="100000"/>
              </a:lnSpc>
            </a:pPr>
            <a:fld id="{0A5E5004-209C-40CA-B89A-941873F38A10}" type="slidenum">
              <a:rPr lang="fr-FR" sz="800" b="1" strike="noStrike" spc="97">
                <a:solidFill>
                  <a:srgbClr val="000000"/>
                </a:solidFill>
                <a:latin typeface="Inter Light"/>
              </a:rPr>
              <a:t>‹#›</a:t>
            </a:fld>
            <a:endParaRPr lang="en-US" sz="800" b="0" strike="noStrike" spc="-1">
              <a:latin typeface="Arial"/>
            </a:endParaRPr>
          </a:p>
        </p:txBody>
      </p:sp>
      <p:sp>
        <p:nvSpPr>
          <p:cNvPr id="134" name="CustomShape 4"/>
          <p:cNvSpPr/>
          <p:nvPr/>
        </p:nvSpPr>
        <p:spPr>
          <a:xfrm>
            <a:off x="111600" y="113040"/>
            <a:ext cx="11967120" cy="61912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Inter Light"/>
              </a:rPr>
              <a:t>Click to edit the title text format</a:t>
            </a:r>
          </a:p>
        </p:txBody>
      </p:sp>
      <p:sp>
        <p:nvSpPr>
          <p:cNvPr id="136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 rot="16200000">
            <a:off x="11581200" y="3342240"/>
            <a:ext cx="1107360" cy="17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550" b="0" strike="noStrike" cap="all" spc="97">
                <a:solidFill>
                  <a:srgbClr val="000000"/>
                </a:solidFill>
                <a:latin typeface="Inter Light"/>
                <a:ea typeface="Inter"/>
              </a:rPr>
              <a:t>C2-restricted</a:t>
            </a:r>
            <a:endParaRPr lang="en-US" sz="550" b="0" strike="noStrike" spc="-1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526320" y="112680"/>
            <a:ext cx="11532960" cy="66272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5" name="Graphique 7"/>
          <p:cNvPicPr/>
          <p:nvPr/>
        </p:nvPicPr>
        <p:blipFill>
          <a:blip r:embed="rId14"/>
          <a:stretch/>
        </p:blipFill>
        <p:spPr>
          <a:xfrm>
            <a:off x="132480" y="116640"/>
            <a:ext cx="294120" cy="294120"/>
          </a:xfrm>
          <a:prstGeom prst="rect">
            <a:avLst/>
          </a:prstGeom>
          <a:ln>
            <a:noFill/>
          </a:ln>
        </p:spPr>
      </p:pic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526320" y="116640"/>
            <a:ext cx="3265920" cy="662328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4210200" y="1100160"/>
            <a:ext cx="7646040" cy="907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  <p:sp>
        <p:nvSpPr>
          <p:cNvPr id="178" name="PlaceHolder 5"/>
          <p:cNvSpPr>
            <a:spLocks noGrp="1"/>
          </p:cNvSpPr>
          <p:nvPr>
            <p:ph type="body"/>
          </p:nvPr>
        </p:nvSpPr>
        <p:spPr>
          <a:xfrm>
            <a:off x="4240800" y="2167200"/>
            <a:ext cx="7236360" cy="4597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  <p:sp>
        <p:nvSpPr>
          <p:cNvPr id="179" name="PlaceHolder 6"/>
          <p:cNvSpPr>
            <a:spLocks noGrp="1"/>
          </p:cNvSpPr>
          <p:nvPr>
            <p:ph type="body"/>
          </p:nvPr>
        </p:nvSpPr>
        <p:spPr>
          <a:xfrm>
            <a:off x="4240800" y="4960440"/>
            <a:ext cx="7236360" cy="4597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  <p:sp>
        <p:nvSpPr>
          <p:cNvPr id="180" name="PlaceHolder 7"/>
          <p:cNvSpPr>
            <a:spLocks noGrp="1"/>
          </p:cNvSpPr>
          <p:nvPr>
            <p:ph type="body"/>
          </p:nvPr>
        </p:nvSpPr>
        <p:spPr>
          <a:xfrm>
            <a:off x="4240800" y="5625720"/>
            <a:ext cx="3438000" cy="10465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8000" indent="-287640">
              <a:lnSpc>
                <a:spcPct val="130000"/>
              </a:lnSpc>
              <a:spcBef>
                <a:spcPts val="1500"/>
              </a:spcBef>
              <a:buSzPct val="160081"/>
              <a:buBlip>
                <a:blip r:embed="rId15"/>
              </a:buBlip>
            </a:pPr>
            <a:r>
              <a:rPr lang="en-US" sz="1200" b="0" strike="noStrike" spc="-1">
                <a:solidFill>
                  <a:srgbClr val="000000"/>
                </a:solidFill>
                <a:latin typeface="Inter Light"/>
                <a:ea typeface="Inter"/>
              </a:rPr>
              <a:t>First </a:t>
            </a:r>
            <a:endParaRPr lang="fr-FR" sz="12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81" name="PlaceHolder 8"/>
          <p:cNvSpPr>
            <a:spLocks noGrp="1"/>
          </p:cNvSpPr>
          <p:nvPr>
            <p:ph type="body"/>
          </p:nvPr>
        </p:nvSpPr>
        <p:spPr>
          <a:xfrm>
            <a:off x="4240800" y="2720520"/>
            <a:ext cx="3438000" cy="19494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8000" indent="-287640">
              <a:lnSpc>
                <a:spcPct val="130000"/>
              </a:lnSpc>
              <a:spcBef>
                <a:spcPts val="1500"/>
              </a:spcBef>
              <a:buSzPct val="140155"/>
              <a:buBlip>
                <a:blip r:embed="rId16"/>
              </a:buBlip>
            </a:pPr>
            <a:r>
              <a:rPr lang="en-US" sz="1200" b="0" strike="noStrike" spc="-1">
                <a:solidFill>
                  <a:srgbClr val="000000"/>
                </a:solidFill>
                <a:latin typeface="Inter Light"/>
                <a:ea typeface="Inter"/>
              </a:rPr>
              <a:t>First </a:t>
            </a:r>
            <a:endParaRPr lang="fr-FR" sz="12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82" name="PlaceHolder 9"/>
          <p:cNvSpPr>
            <a:spLocks noGrp="1"/>
          </p:cNvSpPr>
          <p:nvPr>
            <p:ph type="body"/>
          </p:nvPr>
        </p:nvSpPr>
        <p:spPr>
          <a:xfrm>
            <a:off x="8112240" y="2720520"/>
            <a:ext cx="3364920" cy="19494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8000" indent="-287640">
              <a:lnSpc>
                <a:spcPct val="130000"/>
              </a:lnSpc>
              <a:spcBef>
                <a:spcPts val="1500"/>
              </a:spcBef>
              <a:buSzPct val="140155"/>
              <a:buBlip>
                <a:blip r:embed="rId16"/>
              </a:buBlip>
            </a:pPr>
            <a:r>
              <a:rPr lang="en-US" sz="1200" b="0" strike="noStrike" spc="-1">
                <a:solidFill>
                  <a:srgbClr val="000000"/>
                </a:solidFill>
                <a:latin typeface="Inter Light"/>
                <a:ea typeface="Inter"/>
              </a:rPr>
              <a:t>First </a:t>
            </a:r>
            <a:endParaRPr lang="fr-FR" sz="12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83" name="PlaceHolder 10"/>
          <p:cNvSpPr>
            <a:spLocks noGrp="1"/>
          </p:cNvSpPr>
          <p:nvPr>
            <p:ph type="body"/>
          </p:nvPr>
        </p:nvSpPr>
        <p:spPr>
          <a:xfrm>
            <a:off x="8112240" y="5625720"/>
            <a:ext cx="3364920" cy="10465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8000" indent="-287640">
              <a:lnSpc>
                <a:spcPct val="130000"/>
              </a:lnSpc>
              <a:spcBef>
                <a:spcPts val="1500"/>
              </a:spcBef>
              <a:buSzPct val="160081"/>
              <a:buBlip>
                <a:blip r:embed="rId15"/>
              </a:buBlip>
            </a:pPr>
            <a:r>
              <a:rPr lang="en-US" sz="1200" b="0" strike="noStrike" spc="-1">
                <a:solidFill>
                  <a:srgbClr val="000000"/>
                </a:solidFill>
                <a:latin typeface="Inter Light"/>
                <a:ea typeface="Inter"/>
              </a:rPr>
              <a:t>First </a:t>
            </a:r>
            <a:endParaRPr lang="fr-FR" sz="12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84" name="CustomShape 11"/>
          <p:cNvSpPr/>
          <p:nvPr/>
        </p:nvSpPr>
        <p:spPr>
          <a:xfrm>
            <a:off x="0" y="6417720"/>
            <a:ext cx="5529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rIns="0" anchor="ctr">
            <a:noAutofit/>
          </a:bodyPr>
          <a:lstStyle/>
          <a:p>
            <a:pPr algn="ctr">
              <a:lnSpc>
                <a:spcPct val="100000"/>
              </a:lnSpc>
            </a:pPr>
            <a:fld id="{CC204611-F6D1-464A-B196-7B2DD35DBFBA}" type="slidenum">
              <a:rPr lang="en-US" sz="800" b="1" strike="noStrike" spc="97">
                <a:solidFill>
                  <a:srgbClr val="000000"/>
                </a:solidFill>
                <a:latin typeface="Inter"/>
              </a:rPr>
              <a:t>‹#›</a:t>
            </a:fld>
            <a:endParaRPr lang="en-US" sz="800" b="0" strike="noStrike" spc="-1">
              <a:latin typeface="Arial"/>
            </a:endParaRPr>
          </a:p>
        </p:txBody>
      </p:sp>
      <p:sp>
        <p:nvSpPr>
          <p:cNvPr id="185" name="PlaceHolder 12"/>
          <p:cNvSpPr>
            <a:spLocks noGrp="1"/>
          </p:cNvSpPr>
          <p:nvPr>
            <p:ph type="ftr"/>
          </p:nvPr>
        </p:nvSpPr>
        <p:spPr>
          <a:xfrm rot="16200000">
            <a:off x="-2225160" y="3246840"/>
            <a:ext cx="50097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86" name="PlaceHolder 1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Inter Light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 rot="16200000">
            <a:off x="11581200" y="3342240"/>
            <a:ext cx="1107360" cy="17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550" b="0" strike="noStrike" cap="all" spc="97">
                <a:solidFill>
                  <a:srgbClr val="000000"/>
                </a:solidFill>
                <a:latin typeface="Inter Light"/>
                <a:ea typeface="Inter"/>
              </a:rPr>
              <a:t>C2-restricted</a:t>
            </a:r>
            <a:endParaRPr lang="en-US" sz="550" b="0" strike="noStrike" spc="-1">
              <a:latin typeface="Arial"/>
            </a:endParaRPr>
          </a:p>
        </p:txBody>
      </p:sp>
      <p:pic>
        <p:nvPicPr>
          <p:cNvPr id="224" name="Image 18"/>
          <p:cNvPicPr/>
          <p:nvPr/>
        </p:nvPicPr>
        <p:blipFill>
          <a:blip r:embed="rId14"/>
          <a:stretch/>
        </p:blipFill>
        <p:spPr>
          <a:xfrm>
            <a:off x="113040" y="111600"/>
            <a:ext cx="11965320" cy="6188040"/>
          </a:xfrm>
          <a:prstGeom prst="rect">
            <a:avLst/>
          </a:prstGeom>
          <a:ln>
            <a:noFill/>
          </a:ln>
        </p:spPr>
      </p:pic>
      <p:pic>
        <p:nvPicPr>
          <p:cNvPr id="225" name="Graphique 48"/>
          <p:cNvPicPr/>
          <p:nvPr/>
        </p:nvPicPr>
        <p:blipFill>
          <a:blip r:embed="rId15"/>
          <a:stretch/>
        </p:blipFill>
        <p:spPr>
          <a:xfrm>
            <a:off x="11750400" y="6442920"/>
            <a:ext cx="294120" cy="294120"/>
          </a:xfrm>
          <a:prstGeom prst="rect">
            <a:avLst/>
          </a:prstGeom>
          <a:ln>
            <a:noFill/>
          </a:ln>
        </p:spPr>
      </p:pic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1618200" y="2291040"/>
            <a:ext cx="8955360" cy="2200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  <p:sp>
        <p:nvSpPr>
          <p:cNvPr id="227" name="CustomShape 3"/>
          <p:cNvSpPr/>
          <p:nvPr/>
        </p:nvSpPr>
        <p:spPr>
          <a:xfrm>
            <a:off x="0" y="6417720"/>
            <a:ext cx="5529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rIns="0" anchor="ctr">
            <a:noAutofit/>
          </a:bodyPr>
          <a:lstStyle/>
          <a:p>
            <a:pPr algn="ctr">
              <a:lnSpc>
                <a:spcPct val="100000"/>
              </a:lnSpc>
            </a:pPr>
            <a:fld id="{DA804999-2C10-47E1-B997-19D1C34FB141}" type="slidenum">
              <a:rPr lang="en-US" sz="800" b="1" strike="noStrike" spc="97">
                <a:solidFill>
                  <a:srgbClr val="000000"/>
                </a:solidFill>
                <a:latin typeface="Inter"/>
              </a:rPr>
              <a:t>‹#›</a:t>
            </a:fld>
            <a:endParaRPr lang="en-US" sz="800" b="0" strike="noStrike" spc="-1"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ftr"/>
          </p:nvPr>
        </p:nvSpPr>
        <p:spPr>
          <a:xfrm>
            <a:off x="2327400" y="6417720"/>
            <a:ext cx="75366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29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Inter Light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 rot="16200000">
            <a:off x="11581200" y="3342240"/>
            <a:ext cx="1107360" cy="17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550" b="0" strike="noStrike" cap="all" spc="97">
                <a:solidFill>
                  <a:srgbClr val="000000"/>
                </a:solidFill>
                <a:latin typeface="Inter Light"/>
                <a:ea typeface="Inter"/>
              </a:rPr>
              <a:t>C2-restricted</a:t>
            </a:r>
            <a:endParaRPr lang="en-US" sz="550" b="0" strike="noStrike" spc="-1">
              <a:latin typeface="Arial"/>
            </a:endParaRPr>
          </a:p>
        </p:txBody>
      </p:sp>
      <p:pic>
        <p:nvPicPr>
          <p:cNvPr id="267" name="Graphique 48"/>
          <p:cNvPicPr/>
          <p:nvPr/>
        </p:nvPicPr>
        <p:blipFill>
          <a:blip r:embed="rId14"/>
          <a:stretch/>
        </p:blipFill>
        <p:spPr>
          <a:xfrm>
            <a:off x="11750400" y="6442920"/>
            <a:ext cx="294120" cy="294120"/>
          </a:xfrm>
          <a:prstGeom prst="rect">
            <a:avLst/>
          </a:prstGeom>
          <a:ln>
            <a:noFill/>
          </a:ln>
        </p:spPr>
      </p:pic>
      <p:sp>
        <p:nvSpPr>
          <p:cNvPr id="268" name="CustomShape 2"/>
          <p:cNvSpPr/>
          <p:nvPr/>
        </p:nvSpPr>
        <p:spPr>
          <a:xfrm>
            <a:off x="111600" y="113040"/>
            <a:ext cx="11967120" cy="61912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3"/>
          <p:cNvSpPr/>
          <p:nvPr/>
        </p:nvSpPr>
        <p:spPr>
          <a:xfrm>
            <a:off x="0" y="6417720"/>
            <a:ext cx="5529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rIns="0" anchor="ctr">
            <a:noAutofit/>
          </a:bodyPr>
          <a:lstStyle/>
          <a:p>
            <a:pPr algn="ctr">
              <a:lnSpc>
                <a:spcPct val="100000"/>
              </a:lnSpc>
            </a:pPr>
            <a:fld id="{4DE1031F-D7C6-443A-8E6B-EB55D82CAC01}" type="slidenum">
              <a:rPr lang="en-US" sz="800" b="1" strike="noStrike" spc="97">
                <a:solidFill>
                  <a:srgbClr val="000000"/>
                </a:solidFill>
                <a:latin typeface="Inter"/>
              </a:rPr>
              <a:t>‹#›</a:t>
            </a:fld>
            <a:endParaRPr lang="en-US" sz="800" b="0" strike="noStrike" spc="-1"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ftr"/>
          </p:nvPr>
        </p:nvSpPr>
        <p:spPr>
          <a:xfrm>
            <a:off x="2327400" y="6417720"/>
            <a:ext cx="75366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Inter Light"/>
              </a:rPr>
              <a:t>Click to edit the title text format</a:t>
            </a:r>
          </a:p>
        </p:txBody>
      </p:sp>
      <p:sp>
        <p:nvSpPr>
          <p:cNvPr id="272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 rot="16200000">
            <a:off x="11581200" y="3342240"/>
            <a:ext cx="1107360" cy="17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550" b="0" strike="noStrike" cap="all" spc="97">
                <a:solidFill>
                  <a:srgbClr val="000000"/>
                </a:solidFill>
                <a:latin typeface="Inter Light"/>
                <a:ea typeface="Inter"/>
              </a:rPr>
              <a:t>C2-restricted</a:t>
            </a:r>
            <a:endParaRPr lang="en-US" sz="550" b="0" strike="noStrike" spc="-1">
              <a:latin typeface="Arial"/>
            </a:endParaRPr>
          </a:p>
        </p:txBody>
      </p:sp>
      <p:pic>
        <p:nvPicPr>
          <p:cNvPr id="310" name="Image 18"/>
          <p:cNvPicPr/>
          <p:nvPr/>
        </p:nvPicPr>
        <p:blipFill>
          <a:blip r:embed="rId14"/>
          <a:stretch/>
        </p:blipFill>
        <p:spPr>
          <a:xfrm>
            <a:off x="113040" y="111600"/>
            <a:ext cx="11965320" cy="6188040"/>
          </a:xfrm>
          <a:prstGeom prst="rect">
            <a:avLst/>
          </a:prstGeom>
          <a:ln>
            <a:noFill/>
          </a:ln>
        </p:spPr>
      </p:pic>
      <p:pic>
        <p:nvPicPr>
          <p:cNvPr id="311" name="Graphique 48"/>
          <p:cNvPicPr/>
          <p:nvPr/>
        </p:nvPicPr>
        <p:blipFill>
          <a:blip r:embed="rId15"/>
          <a:stretch/>
        </p:blipFill>
        <p:spPr>
          <a:xfrm>
            <a:off x="11750400" y="6442920"/>
            <a:ext cx="294120" cy="294120"/>
          </a:xfrm>
          <a:prstGeom prst="rect">
            <a:avLst/>
          </a:prstGeom>
          <a:ln>
            <a:noFill/>
          </a:ln>
        </p:spPr>
      </p:pic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1618200" y="2291040"/>
            <a:ext cx="8955360" cy="2200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  <p:sp>
        <p:nvSpPr>
          <p:cNvPr id="313" name="CustomShape 3"/>
          <p:cNvSpPr/>
          <p:nvPr/>
        </p:nvSpPr>
        <p:spPr>
          <a:xfrm>
            <a:off x="0" y="6417720"/>
            <a:ext cx="5529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rIns="0" anchor="ctr">
            <a:noAutofit/>
          </a:bodyPr>
          <a:lstStyle/>
          <a:p>
            <a:pPr algn="ctr">
              <a:lnSpc>
                <a:spcPct val="100000"/>
              </a:lnSpc>
            </a:pPr>
            <a:fld id="{9B1AAED7-372C-4591-B8C9-67B61155C844}" type="slidenum">
              <a:rPr lang="en-US" sz="800" b="1" strike="noStrike" spc="97">
                <a:solidFill>
                  <a:srgbClr val="000000"/>
                </a:solidFill>
                <a:latin typeface="Inter"/>
              </a:rPr>
              <a:t>‹#›</a:t>
            </a:fld>
            <a:endParaRPr lang="en-US" sz="800" b="0" strike="noStrike" spc="-1"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 type="ftr"/>
          </p:nvPr>
        </p:nvSpPr>
        <p:spPr>
          <a:xfrm>
            <a:off x="2327400" y="6417720"/>
            <a:ext cx="75366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15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Inter Light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 rot="16200000">
            <a:off x="11581200" y="3342240"/>
            <a:ext cx="1107360" cy="17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550" b="0" strike="noStrike" cap="all" spc="97">
                <a:solidFill>
                  <a:srgbClr val="000000"/>
                </a:solidFill>
                <a:latin typeface="Inter Light"/>
                <a:ea typeface="Inter"/>
              </a:rPr>
              <a:t>C2-restricted</a:t>
            </a:r>
            <a:endParaRPr lang="en-US" sz="550" b="0" strike="noStrike" spc="-1"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Inter Light"/>
              </a:rPr>
              <a:t>Click to edit the title text format</a:t>
            </a:r>
          </a:p>
        </p:txBody>
      </p:sp>
      <p:sp>
        <p:nvSpPr>
          <p:cNvPr id="35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2.png"/><Relationship Id="rId5" Type="http://schemas.openxmlformats.org/officeDocument/2006/relationships/hyperlink" Target="https://github.com/OpenAPITools/openapi-generator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8.xml"/><Relationship Id="rId5" Type="http://schemas.openxmlformats.org/officeDocument/2006/relationships/hyperlink" Target="http://localhost:8080/swagger-ui.html" TargetMode="Externa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8.xml"/><Relationship Id="rId6" Type="http://schemas.openxmlformats.org/officeDocument/2006/relationships/hyperlink" Target="https://github.com/OpenAPITools/openapi-generator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8.xml"/><Relationship Id="rId5" Type="http://schemas.openxmlformats.org/officeDocument/2006/relationships/hyperlink" Target="http://localhost:4200/" TargetMode="Externa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png"/><Relationship Id="rId5" Type="http://schemas.openxmlformats.org/officeDocument/2006/relationships/hyperlink" Target="https://openapi.tools/" TargetMode="Externa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7.png"/><Relationship Id="rId5" Type="http://schemas.openxmlformats.org/officeDocument/2006/relationships/hyperlink" Target="https://www.asyncapi.com/" TargetMode="Externa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7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8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9.png"/><Relationship Id="rId7" Type="http://schemas.openxmlformats.org/officeDocument/2006/relationships/image" Target="../media/image32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8.xml"/><Relationship Id="rId6" Type="http://schemas.openxmlformats.org/officeDocument/2006/relationships/hyperlink" Target="https://pbo-presentations.s3.eu-west-1.amazonaws.com/Archilocus-API-Design-First.pdf" TargetMode="External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7.xml"/><Relationship Id="rId5" Type="http://schemas.openxmlformats.org/officeDocument/2006/relationships/image" Target="../media/image9.pn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12.jpe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4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8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8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8.xml"/><Relationship Id="rId4" Type="http://schemas.openxmlformats.org/officeDocument/2006/relationships/hyperlink" Target="http://spec.openapis.org/oas/v3.1.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8.xml"/><Relationship Id="rId6" Type="http://schemas.openxmlformats.org/officeDocument/2006/relationships/hyperlink" Target="https://editor.swagger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TextShape 1"/>
          <p:cNvSpPr txBox="1"/>
          <p:nvPr/>
        </p:nvSpPr>
        <p:spPr>
          <a:xfrm>
            <a:off x="1287720" y="2457000"/>
            <a:ext cx="9669231" cy="9378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8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7800" cap="all" spc="-1">
                <a:solidFill>
                  <a:srgbClr val="FFFFFF"/>
                </a:solidFill>
                <a:latin typeface="Poppins Black"/>
              </a:rPr>
              <a:t>API Design </a:t>
            </a:r>
            <a:r>
              <a:rPr lang="en-US" sz="7800" cap="all" spc="-1" err="1">
                <a:solidFill>
                  <a:srgbClr val="FFFFFF"/>
                </a:solidFill>
                <a:latin typeface="Poppins Black"/>
              </a:rPr>
              <a:t>FiRST</a:t>
            </a:r>
            <a:endParaRPr lang="en-US" sz="7800" cap="all" spc="-1">
              <a:solidFill>
                <a:srgbClr val="FFFFFF"/>
              </a:solidFill>
              <a:latin typeface="Poppins Black"/>
            </a:endParaRPr>
          </a:p>
          <a:p>
            <a:pPr>
              <a:lnSpc>
                <a:spcPct val="80000"/>
              </a:lnSpc>
              <a:spcBef>
                <a:spcPts val="1001"/>
              </a:spcBef>
              <a:tabLst>
                <a:tab pos="0" algn="l"/>
              </a:tabLst>
            </a:pPr>
            <a:endParaRPr lang="fr-FR" sz="7800" b="0" strike="noStrike" spc="-1">
              <a:solidFill>
                <a:srgbClr val="000000"/>
              </a:solidFill>
              <a:latin typeface="Inter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4800" b="1" cap="all" spc="38" err="1">
                <a:solidFill>
                  <a:srgbClr val="722F85"/>
                </a:solidFill>
                <a:latin typeface="Poppins Black"/>
              </a:rPr>
              <a:t>Boostez</a:t>
            </a:r>
            <a:r>
              <a:rPr lang="en-US" sz="4800" b="1" cap="all" spc="38">
                <a:solidFill>
                  <a:srgbClr val="722F85"/>
                </a:solidFill>
                <a:latin typeface="Poppins Black"/>
              </a:rPr>
              <a:t> le </a:t>
            </a:r>
            <a:r>
              <a:rPr lang="en-US" sz="4800" b="1" cap="all" spc="38" err="1">
                <a:solidFill>
                  <a:srgbClr val="722F85"/>
                </a:solidFill>
                <a:latin typeface="Poppins Black"/>
              </a:rPr>
              <a:t>développement</a:t>
            </a:r>
            <a:r>
              <a:rPr lang="en-US" sz="4800" b="1" cap="all" spc="38">
                <a:solidFill>
                  <a:srgbClr val="722F85"/>
                </a:solidFill>
                <a:latin typeface="Poppins Black"/>
              </a:rPr>
              <a:t> de </a:t>
            </a:r>
            <a:r>
              <a:rPr lang="en-US" sz="4800" b="1" cap="all" spc="38" err="1">
                <a:solidFill>
                  <a:srgbClr val="722F85"/>
                </a:solidFill>
                <a:latin typeface="Poppins Black"/>
              </a:rPr>
              <a:t>vos</a:t>
            </a:r>
            <a:r>
              <a:rPr lang="en-US" sz="4800" b="1" cap="all" spc="38">
                <a:solidFill>
                  <a:srgbClr val="722F85"/>
                </a:solidFill>
                <a:latin typeface="Poppins Black"/>
              </a:rPr>
              <a:t> APIs</a:t>
            </a:r>
            <a:endParaRPr lang="en-US" sz="4800" b="1" strike="noStrike" cap="all" spc="38">
              <a:solidFill>
                <a:srgbClr val="722F85"/>
              </a:solidFill>
              <a:latin typeface="Poppins Black"/>
            </a:endParaRPr>
          </a:p>
          <a:p>
            <a:pPr>
              <a:lnSpc>
                <a:spcPct val="80000"/>
              </a:lnSpc>
              <a:spcBef>
                <a:spcPts val="1001"/>
              </a:spcBef>
              <a:tabLst>
                <a:tab pos="0" algn="l"/>
              </a:tabLst>
            </a:pPr>
            <a:endParaRPr lang="fr-FR" sz="4800" b="0" strike="noStrike" spc="-1">
              <a:solidFill>
                <a:srgbClr val="000000"/>
              </a:solidFill>
              <a:latin typeface="Inter"/>
            </a:endParaRP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370F950B-A26B-ADE6-5F56-10BB7289A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838" y="462744"/>
            <a:ext cx="3804862" cy="7954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967D91D1-00D9-A67C-97B6-792E91554BB8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 dirty="0">
                <a:solidFill>
                  <a:srgbClr val="FFFFFF"/>
                </a:solidFill>
                <a:latin typeface="Poppins Black"/>
              </a:rPr>
              <a:t>Démo</a:t>
            </a: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A225FFA8-8F57-9F38-7DE3-4BD9C3066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32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>
            <a:extLst>
              <a:ext uri="{FF2B5EF4-FFF2-40B4-BE49-F238E27FC236}">
                <a16:creationId xmlns:a16="http://schemas.microsoft.com/office/drawing/2014/main" id="{4173596F-3257-41D3-F2C3-09F4FCA6F797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 dirty="0">
                <a:solidFill>
                  <a:srgbClr val="FFFFFF"/>
                </a:solidFill>
                <a:latin typeface="Poppins Black"/>
              </a:rPr>
              <a:t>Génération serveur</a:t>
            </a:r>
            <a:endParaRPr lang="en-US" dirty="0"/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AD124613-B1D9-E22E-905A-957B37D15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114E345-CB75-0E02-40A5-652AE47F0B84}"/>
              </a:ext>
            </a:extLst>
          </p:cNvPr>
          <p:cNvSpPr>
            <a:spLocks noGrp="1"/>
          </p:cNvSpPr>
          <p:nvPr/>
        </p:nvSpPr>
        <p:spPr>
          <a:xfrm>
            <a:off x="494563" y="1967167"/>
            <a:ext cx="10742856" cy="247543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SzPct val="140000"/>
              <a:buFontTx/>
              <a:buBlip>
                <a:blip r:embed="rId4"/>
              </a:buBlip>
              <a:defRPr lang="fr-FR" sz="1400" b="1" kern="1200" cap="all" baseline="0" dirty="0" smtClean="0">
                <a:solidFill>
                  <a:schemeClr val="tx1"/>
                </a:solidFill>
                <a:latin typeface="Inter-Bold" panose="02000803000000020004" pitchFamily="50" charset="0"/>
                <a:ea typeface="Inter-Bold" panose="02000803000000020004" pitchFamily="50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22F8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Inter-Bold" panose="02000803000000020004" pitchFamily="50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cap="none">
                <a:solidFill>
                  <a:srgbClr val="000000"/>
                </a:solidFill>
                <a:latin typeface="Inter-Bold"/>
              </a:rPr>
              <a:t>L'EXPOSITION API (CONTRÔLEURS)</a:t>
            </a:r>
          </a:p>
          <a:p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LES DTOS</a:t>
            </a:r>
          </a:p>
          <a:p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LES CONTRÔLES</a:t>
            </a:r>
          </a:p>
          <a:p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LES TESTS UNITAIRES</a:t>
            </a:r>
            <a:endParaRPr lang="fr-FR" dirty="0">
              <a:solidFill>
                <a:srgbClr val="000000"/>
              </a:solidFill>
            </a:endParaRPr>
          </a:p>
          <a:p>
            <a:pPr>
              <a:buClr>
                <a:srgbClr val="FBE737"/>
              </a:buClr>
            </a:pPr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JAVA, SPRING, C#, PHP, NODE, ...</a:t>
            </a:r>
            <a:endParaRPr lang="fr-FR" sz="2000" cap="none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6CDD5B-EEA9-E580-0D3E-B2232E89870C}"/>
              </a:ext>
            </a:extLst>
          </p:cNvPr>
          <p:cNvSpPr txBox="1"/>
          <p:nvPr/>
        </p:nvSpPr>
        <p:spPr>
          <a:xfrm>
            <a:off x="4359535" y="5937003"/>
            <a:ext cx="3382069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 API Generator</a:t>
            </a:r>
            <a:endParaRPr lang="en-US"/>
          </a:p>
        </p:txBody>
      </p:sp>
      <p:pic>
        <p:nvPicPr>
          <p:cNvPr id="4" name="Picture 3" descr="java src generated">
            <a:extLst>
              <a:ext uri="{FF2B5EF4-FFF2-40B4-BE49-F238E27FC236}">
                <a16:creationId xmlns:a16="http://schemas.microsoft.com/office/drawing/2014/main" id="{0728340B-7DAE-71A7-4342-7A7EF51809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3437" y="2159482"/>
            <a:ext cx="3542829" cy="281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3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5AF5BC79-D514-636C-55C5-7952DCB7D3B9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 dirty="0">
                <a:solidFill>
                  <a:srgbClr val="FFFFFF"/>
                </a:solidFill>
                <a:latin typeface="Poppins Black"/>
              </a:rPr>
              <a:t>Implémenter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B542E-5E0E-180A-3935-9CC811CDDB25}"/>
              </a:ext>
            </a:extLst>
          </p:cNvPr>
          <p:cNvSpPr txBox="1"/>
          <p:nvPr/>
        </p:nvSpPr>
        <p:spPr>
          <a:xfrm>
            <a:off x="4203920" y="1288220"/>
            <a:ext cx="7543118" cy="452431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@Component
</a:t>
            </a:r>
            <a:r>
              <a:rPr lang="en-US" sz="1600" dirty="0">
                <a:latin typeface="Consolas"/>
                <a:ea typeface="+mn-lt"/>
                <a:cs typeface="+mn-lt"/>
              </a:rPr>
              <a:t>public class </a:t>
            </a:r>
            <a:r>
              <a:rPr lang="en-US" sz="1600" dirty="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HelloApiDelegateImpl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1600" dirty="0">
                <a:latin typeface="Consolas"/>
                <a:ea typeface="+mn-lt"/>
                <a:cs typeface="+mn-lt"/>
              </a:rPr>
              <a:t>implements </a:t>
            </a:r>
            <a:r>
              <a:rPr lang="en-US" sz="1600" dirty="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HelloApiDelegate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1600" dirty="0">
                <a:latin typeface="Consolas"/>
                <a:ea typeface="+mn-lt"/>
                <a:cs typeface="+mn-lt"/>
              </a:rPr>
              <a:t>{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
    @Override
    </a:t>
            </a:r>
            <a:r>
              <a:rPr lang="en-US" sz="1600" dirty="0">
                <a:latin typeface="Consolas"/>
                <a:ea typeface="+mn-lt"/>
                <a:cs typeface="+mn-lt"/>
              </a:rPr>
              <a:t>public </a:t>
            </a:r>
            <a:r>
              <a:rPr lang="en-US" sz="1600" dirty="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ResponseEntity</a:t>
            </a:r>
            <a:r>
              <a:rPr lang="en-US" sz="1600" dirty="0">
                <a:latin typeface="Consolas"/>
                <a:ea typeface="+mn-lt"/>
                <a:cs typeface="+mn-lt"/>
              </a:rPr>
              <a:t>&lt;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HelloDto</a:t>
            </a:r>
            <a:r>
              <a:rPr lang="en-US" sz="1600" dirty="0">
                <a:latin typeface="Consolas"/>
                <a:ea typeface="+mn-lt"/>
                <a:cs typeface="+mn-lt"/>
              </a:rPr>
              <a:t>&gt;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helloWorld</a:t>
            </a:r>
            <a:r>
              <a:rPr lang="en-US" sz="1600" dirty="0">
                <a:latin typeface="Consolas"/>
                <a:ea typeface="+mn-lt"/>
                <a:cs typeface="+mn-lt"/>
              </a:rPr>
              <a:t>() {
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        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HelloDto 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helloDto</a:t>
            </a:r>
            <a:r>
              <a:rPr lang="en-US" sz="1600" dirty="0">
                <a:latin typeface="Consolas"/>
                <a:ea typeface="+mn-lt"/>
                <a:cs typeface="+mn-lt"/>
              </a:rPr>
              <a:t> = new 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HelloDto()</a:t>
            </a:r>
            <a:r>
              <a:rPr lang="en-US" sz="1600" dirty="0">
                <a:latin typeface="Consolas"/>
                <a:ea typeface="+mn-lt"/>
                <a:cs typeface="+mn-lt"/>
              </a:rPr>
              <a:t>;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
        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helloDto.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setMessage</a:t>
            </a:r>
            <a:r>
              <a:rPr lang="en-US" sz="1600" dirty="0">
                <a:latin typeface="Consolas"/>
                <a:ea typeface="+mn-lt"/>
                <a:cs typeface="+mn-lt"/>
              </a:rPr>
              <a:t>(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"Hello World"</a:t>
            </a:r>
            <a:r>
              <a:rPr lang="en-US" sz="1600" dirty="0">
                <a:latin typeface="Consolas"/>
                <a:ea typeface="+mn-lt"/>
                <a:cs typeface="+mn-lt"/>
              </a:rPr>
              <a:t>);
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        </a:t>
            </a:r>
            <a:r>
              <a:rPr lang="en-US" sz="1600" dirty="0">
                <a:latin typeface="Consolas"/>
                <a:ea typeface="+mn-lt"/>
                <a:cs typeface="+mn-lt"/>
              </a:rPr>
              <a:t>return </a:t>
            </a:r>
            <a:r>
              <a:rPr lang="en-US" sz="1600" dirty="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ResponseEntity</a:t>
            </a:r>
            <a:r>
              <a:rPr lang="en-US" sz="1600" dirty="0" err="1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.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ok</a:t>
            </a:r>
            <a:r>
              <a:rPr lang="en-US" sz="1600" dirty="0">
                <a:latin typeface="Consolas"/>
                <a:ea typeface="+mn-lt"/>
                <a:cs typeface="+mn-lt"/>
              </a:rPr>
              <a:t>(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helloDto</a:t>
            </a:r>
            <a:r>
              <a:rPr lang="en-US" sz="1600" dirty="0">
                <a:latin typeface="Consolas"/>
                <a:ea typeface="+mn-lt"/>
                <a:cs typeface="+mn-lt"/>
              </a:rPr>
              <a:t>);
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    }
    @Override
    </a:t>
            </a:r>
            <a:r>
              <a:rPr lang="en-US" sz="1600" dirty="0">
                <a:latin typeface="Consolas"/>
                <a:ea typeface="+mn-lt"/>
                <a:cs typeface="+mn-lt"/>
              </a:rPr>
              <a:t>public </a:t>
            </a:r>
            <a:r>
              <a:rPr lang="en-US" sz="1600" dirty="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ResponseEntity</a:t>
            </a:r>
            <a:r>
              <a:rPr lang="en-US" sz="1600" dirty="0">
                <a:latin typeface="Consolas"/>
                <a:ea typeface="+mn-lt"/>
                <a:cs typeface="+mn-lt"/>
              </a:rPr>
              <a:t>&lt;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HelloDto</a:t>
            </a:r>
            <a:r>
              <a:rPr lang="en-US" sz="1600" dirty="0">
                <a:latin typeface="Consolas"/>
                <a:ea typeface="+mn-lt"/>
                <a:cs typeface="+mn-lt"/>
              </a:rPr>
              <a:t>&gt; 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helloWithName</a:t>
            </a:r>
            <a:r>
              <a:rPr lang="en-US" sz="1600" dirty="0">
                <a:latin typeface="Consolas"/>
                <a:ea typeface="+mn-lt"/>
                <a:cs typeface="+mn-lt"/>
              </a:rPr>
              <a:t>(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String </a:t>
            </a:r>
            <a:r>
              <a:rPr lang="en-US" sz="1600" dirty="0">
                <a:latin typeface="Consolas"/>
                <a:ea typeface="+mn-lt"/>
                <a:cs typeface="+mn-lt"/>
              </a:rPr>
              <a:t>name) {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
        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HelloDto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helloDto</a:t>
            </a:r>
            <a:r>
              <a:rPr lang="en-US" sz="1600" dirty="0">
                <a:latin typeface="Consolas"/>
                <a:ea typeface="+mn-lt"/>
                <a:cs typeface="+mn-lt"/>
              </a:rPr>
              <a:t> = new 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HelloDto</a:t>
            </a:r>
            <a:r>
              <a:rPr lang="en-US" sz="1600" dirty="0">
                <a:latin typeface="Consolas"/>
                <a:ea typeface="+mn-lt"/>
                <a:cs typeface="+mn-lt"/>
              </a:rPr>
              <a:t>();
        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helloDto.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setMessage</a:t>
            </a:r>
            <a:r>
              <a:rPr lang="en-US" sz="1600" dirty="0">
                <a:latin typeface="Consolas"/>
                <a:ea typeface="+mn-lt"/>
                <a:cs typeface="+mn-lt"/>
              </a:rPr>
              <a:t>(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"Hello " </a:t>
            </a:r>
            <a:r>
              <a:rPr lang="en-US" sz="1600" dirty="0">
                <a:latin typeface="Consolas"/>
                <a:ea typeface="+mn-lt"/>
                <a:cs typeface="+mn-lt"/>
              </a:rPr>
              <a:t>+ name);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
        </a:t>
            </a:r>
            <a:r>
              <a:rPr lang="en-US" sz="1600" dirty="0">
                <a:latin typeface="Consolas"/>
                <a:ea typeface="+mn-lt"/>
                <a:cs typeface="+mn-lt"/>
              </a:rPr>
              <a:t>return </a:t>
            </a:r>
            <a:r>
              <a:rPr lang="en-US" sz="1600" dirty="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ResponseEntity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.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ok</a:t>
            </a:r>
            <a:r>
              <a:rPr lang="en-US" sz="1600" dirty="0">
                <a:latin typeface="Consolas"/>
                <a:ea typeface="+mn-lt"/>
                <a:cs typeface="+mn-lt"/>
              </a:rPr>
              <a:t>(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helloDto</a:t>
            </a:r>
            <a:r>
              <a:rPr lang="en-US" sz="1600" dirty="0">
                <a:latin typeface="Consolas"/>
                <a:ea typeface="+mn-lt"/>
                <a:cs typeface="+mn-lt"/>
              </a:rPr>
              <a:t>);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
    </a:t>
            </a:r>
            <a:r>
              <a:rPr lang="en-US" sz="1600" dirty="0">
                <a:latin typeface="Consolas"/>
                <a:ea typeface="+mn-lt"/>
                <a:cs typeface="+mn-lt"/>
              </a:rPr>
              <a:t>}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
</a:t>
            </a:r>
            <a:r>
              <a:rPr lang="en-US" sz="1600" dirty="0">
                <a:latin typeface="Consolas"/>
                <a:ea typeface="+mn-lt"/>
                <a:cs typeface="+mn-lt"/>
              </a:rPr>
              <a:t>}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A09B5-2E23-F9C1-C68F-C0D01A6E999B}"/>
              </a:ext>
            </a:extLst>
          </p:cNvPr>
          <p:cNvSpPr>
            <a:spLocks noGrp="1"/>
          </p:cNvSpPr>
          <p:nvPr/>
        </p:nvSpPr>
        <p:spPr>
          <a:xfrm>
            <a:off x="536631" y="1943912"/>
            <a:ext cx="10742856" cy="201446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SzPct val="140000"/>
              <a:buFontTx/>
              <a:buBlip>
                <a:blip r:embed="rId3"/>
              </a:buBlip>
              <a:defRPr lang="fr-FR" sz="1400" b="1" kern="1200" cap="all" baseline="0" dirty="0" smtClean="0">
                <a:solidFill>
                  <a:schemeClr val="tx1"/>
                </a:solidFill>
                <a:latin typeface="Inter-Bold" panose="02000803000000020004" pitchFamily="50" charset="0"/>
                <a:ea typeface="Inter-Bold" panose="02000803000000020004" pitchFamily="50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22F8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Inter-Bold" panose="02000803000000020004" pitchFamily="50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cap="none">
                <a:solidFill>
                  <a:srgbClr val="000000"/>
                </a:solidFill>
                <a:latin typeface="Inter-Bold"/>
                <a:cs typeface="Inter-Bold"/>
              </a:rPr>
              <a:t>LE DELEGATE</a:t>
            </a:r>
            <a:endParaRPr lang="fr-FR" sz="2000" cap="none">
              <a:solidFill>
                <a:srgbClr val="000000"/>
              </a:solidFill>
              <a:cs typeface="Inter-Bold"/>
            </a:endParaRP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CODE MÉTIER</a:t>
            </a:r>
            <a:endParaRPr lang="fr-FR" sz="2000" cap="none">
              <a:solidFill>
                <a:srgbClr val="000000"/>
              </a:solidFill>
            </a:endParaRP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COUPLAGE FAIBLE</a:t>
            </a:r>
            <a:endParaRPr lang="fr-FR" sz="2000" cap="none">
              <a:solidFill>
                <a:srgbClr val="000000"/>
              </a:solidFill>
            </a:endParaRPr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E4308C4A-80CD-15A8-8C3C-5A4F5D874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5C9423-CAB6-849D-F185-D8586F6A9CF2}"/>
              </a:ext>
            </a:extLst>
          </p:cNvPr>
          <p:cNvSpPr txBox="1"/>
          <p:nvPr/>
        </p:nvSpPr>
        <p:spPr>
          <a:xfrm>
            <a:off x="2929609" y="6012262"/>
            <a:ext cx="59502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http://localhost:8080/swagger-ui.html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8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build="p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967D91D1-00D9-A67C-97B6-792E91554BB8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 dirty="0">
                <a:solidFill>
                  <a:srgbClr val="FFFFFF"/>
                </a:solidFill>
                <a:latin typeface="Poppins Black"/>
              </a:rPr>
              <a:t>Démo</a:t>
            </a: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A225FFA8-8F57-9F38-7DE3-4BD9C3066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31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>
            <a:extLst>
              <a:ext uri="{FF2B5EF4-FFF2-40B4-BE49-F238E27FC236}">
                <a16:creationId xmlns:a16="http://schemas.microsoft.com/office/drawing/2014/main" id="{4173596F-3257-41D3-F2C3-09F4FCA6F797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 dirty="0">
                <a:solidFill>
                  <a:srgbClr val="FFFFFF"/>
                </a:solidFill>
                <a:latin typeface="Poppins Black"/>
              </a:rPr>
              <a:t>Génération CLIENT</a:t>
            </a:r>
            <a:endParaRPr lang="en-US" dirty="0"/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AD124613-B1D9-E22E-905A-957B37D15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114E345-CB75-0E02-40A5-652AE47F0B84}"/>
              </a:ext>
            </a:extLst>
          </p:cNvPr>
          <p:cNvSpPr>
            <a:spLocks noGrp="1"/>
          </p:cNvSpPr>
          <p:nvPr/>
        </p:nvSpPr>
        <p:spPr>
          <a:xfrm>
            <a:off x="831538" y="2011667"/>
            <a:ext cx="10742856" cy="247543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SzPct val="140000"/>
              <a:buFontTx/>
              <a:buBlip>
                <a:blip r:embed="rId4"/>
              </a:buBlip>
              <a:defRPr lang="fr-FR" sz="1400" b="1" kern="1200" cap="all" baseline="0" dirty="0" smtClean="0">
                <a:solidFill>
                  <a:schemeClr val="tx1"/>
                </a:solidFill>
                <a:latin typeface="Inter-Bold" panose="02000803000000020004" pitchFamily="50" charset="0"/>
                <a:ea typeface="Inter-Bold" panose="02000803000000020004" pitchFamily="50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22F8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Inter-Bold" panose="02000803000000020004" pitchFamily="50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cap="none">
                <a:solidFill>
                  <a:srgbClr val="000000"/>
                </a:solidFill>
                <a:latin typeface="Inter-Bold"/>
              </a:rPr>
              <a:t>LES DTOS</a:t>
            </a:r>
            <a:endParaRPr lang="en-US"/>
          </a:p>
          <a:p>
            <a:r>
              <a:rPr lang="fr-FR" sz="2000" cap="none">
                <a:solidFill>
                  <a:srgbClr val="000000"/>
                </a:solidFill>
                <a:latin typeface="Inter-Bold"/>
              </a:rPr>
              <a:t>LE CODE D'APPEL API</a:t>
            </a:r>
            <a:endParaRPr lang="fr-FR"/>
          </a:p>
          <a:p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JS, ANGULAR, JAVA, ...</a:t>
            </a:r>
            <a:endParaRPr lang="fr-FR" sz="2000" cap="none" dirty="0">
              <a:solidFill>
                <a:srgbClr val="000000"/>
              </a:solidFill>
            </a:endParaRPr>
          </a:p>
        </p:txBody>
      </p:sp>
      <p:pic>
        <p:nvPicPr>
          <p:cNvPr id="9" name="Picture 8" descr="code client generated">
            <a:extLst>
              <a:ext uri="{FF2B5EF4-FFF2-40B4-BE49-F238E27FC236}">
                <a16:creationId xmlns:a16="http://schemas.microsoft.com/office/drawing/2014/main" id="{AACE39DE-6ED5-DD3C-0825-D23E6A537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363" y="1718079"/>
            <a:ext cx="3995019" cy="38518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995393-60C0-0AFC-A5B0-BDC2C2E9D4E9}"/>
              </a:ext>
            </a:extLst>
          </p:cNvPr>
          <p:cNvSpPr txBox="1"/>
          <p:nvPr/>
        </p:nvSpPr>
        <p:spPr>
          <a:xfrm>
            <a:off x="4359535" y="5937003"/>
            <a:ext cx="3382069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 API Generator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6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5AF5BC79-D514-636C-55C5-7952DCB7D3B9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 dirty="0">
                <a:solidFill>
                  <a:srgbClr val="FFFFFF"/>
                </a:solidFill>
                <a:latin typeface="Poppins Black"/>
              </a:rPr>
              <a:t>INTÉGRER L'APPEL API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B542E-5E0E-180A-3935-9CC811CDDB25}"/>
              </a:ext>
            </a:extLst>
          </p:cNvPr>
          <p:cNvSpPr txBox="1"/>
          <p:nvPr/>
        </p:nvSpPr>
        <p:spPr>
          <a:xfrm>
            <a:off x="4203920" y="1890294"/>
            <a:ext cx="7543118" cy="378565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onsolas"/>
                <a:ea typeface="+mn-lt"/>
                <a:cs typeface="+mn-lt"/>
              </a:rPr>
              <a:t>import { 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Component </a:t>
            </a:r>
            <a:r>
              <a:rPr lang="en-US" sz="1600" dirty="0">
                <a:latin typeface="Consolas"/>
                <a:ea typeface="+mn-lt"/>
                <a:cs typeface="+mn-lt"/>
              </a:rPr>
              <a:t>} from 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'@angular/core'</a:t>
            </a:r>
            <a:r>
              <a:rPr lang="en-US" sz="1600" dirty="0">
                <a:latin typeface="Consolas"/>
                <a:ea typeface="+mn-lt"/>
                <a:cs typeface="+mn-lt"/>
              </a:rPr>
              <a:t>;
import { </a:t>
            </a:r>
            <a:r>
              <a:rPr lang="en-US" sz="1600" dirty="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HelloService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1600" dirty="0">
                <a:latin typeface="Consolas"/>
                <a:ea typeface="+mn-lt"/>
                <a:cs typeface="+mn-lt"/>
              </a:rPr>
              <a:t>} from 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'./hello-</a:t>
            </a:r>
            <a:r>
              <a:rPr lang="en-US" sz="1600" dirty="0" err="1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api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/</a:t>
            </a:r>
            <a:r>
              <a:rPr lang="en-US" sz="1600" dirty="0" err="1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api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/</a:t>
            </a:r>
            <a:r>
              <a:rPr lang="en-US" sz="1600" dirty="0" err="1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hello.service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'</a:t>
            </a:r>
            <a:r>
              <a:rPr lang="en-US" sz="1600" dirty="0">
                <a:latin typeface="Consolas"/>
                <a:ea typeface="+mn-lt"/>
                <a:cs typeface="+mn-lt"/>
              </a:rPr>
              <a:t>;
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@Component</a:t>
            </a:r>
            <a:r>
              <a:rPr lang="en-US" sz="1600" dirty="0">
                <a:latin typeface="Consolas"/>
                <a:ea typeface="+mn-lt"/>
                <a:cs typeface="+mn-lt"/>
              </a:rPr>
              <a:t>({
  selector: 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'app-root'</a:t>
            </a:r>
            <a:r>
              <a:rPr lang="en-US" sz="1600" dirty="0">
                <a:latin typeface="Consolas"/>
                <a:ea typeface="+mn-lt"/>
                <a:cs typeface="+mn-lt"/>
              </a:rPr>
              <a:t>,
  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templateUrl</a:t>
            </a:r>
            <a:r>
              <a:rPr lang="en-US" sz="1600" dirty="0">
                <a:latin typeface="Consolas"/>
                <a:ea typeface="+mn-lt"/>
                <a:cs typeface="+mn-lt"/>
              </a:rPr>
              <a:t>: 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'./app.component.html'</a:t>
            </a:r>
            <a:r>
              <a:rPr lang="en-US" sz="1600" dirty="0">
                <a:latin typeface="Consolas"/>
                <a:ea typeface="+mn-lt"/>
                <a:cs typeface="+mn-lt"/>
              </a:rPr>
              <a:t>,
  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styleUrls</a:t>
            </a:r>
            <a:r>
              <a:rPr lang="en-US" sz="1600" dirty="0">
                <a:latin typeface="Consolas"/>
                <a:ea typeface="+mn-lt"/>
                <a:cs typeface="+mn-lt"/>
              </a:rPr>
              <a:t>: [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'./</a:t>
            </a:r>
            <a:r>
              <a:rPr lang="en-US" sz="1600" dirty="0" err="1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app.component.scss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'</a:t>
            </a:r>
            <a:r>
              <a:rPr lang="en-US" sz="1600" dirty="0">
                <a:latin typeface="Consolas"/>
                <a:ea typeface="+mn-lt"/>
                <a:cs typeface="+mn-lt"/>
              </a:rPr>
              <a:t>],
})
export class 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AppComponent</a:t>
            </a:r>
            <a:r>
              <a:rPr lang="en-US" sz="1600" dirty="0">
                <a:latin typeface="Consolas"/>
                <a:ea typeface="+mn-lt"/>
                <a:cs typeface="+mn-lt"/>
              </a:rPr>
              <a:t> {
  title = 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'Appel de l\'</a:t>
            </a:r>
            <a:r>
              <a:rPr lang="en-US" sz="1600" dirty="0" err="1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api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 hello'</a:t>
            </a:r>
            <a:r>
              <a:rPr lang="en-US" sz="1600" dirty="0">
                <a:latin typeface="Consolas"/>
                <a:ea typeface="+mn-lt"/>
                <a:cs typeface="+mn-lt"/>
              </a:rPr>
              <a:t>;
  result = this.helloService.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helloUsingGET1</a:t>
            </a:r>
            <a:r>
              <a:rPr lang="en-US" sz="1600" dirty="0">
                <a:latin typeface="Consolas"/>
                <a:ea typeface="+mn-lt"/>
                <a:cs typeface="+mn-lt"/>
              </a:rPr>
              <a:t>().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subscribe</a:t>
            </a:r>
            <a:r>
              <a:rPr lang="en-US" sz="1600" dirty="0">
                <a:latin typeface="Consolas"/>
                <a:ea typeface="+mn-lt"/>
                <a:cs typeface="+mn-lt"/>
              </a:rPr>
              <a:t>(</a:t>
            </a:r>
            <a:endParaRPr lang="en-US" dirty="0">
              <a:latin typeface="Consolas"/>
              <a:ea typeface="+mn-lt"/>
              <a:cs typeface="+mn-lt"/>
            </a:endParaRPr>
          </a:p>
          <a:p>
            <a:r>
              <a:rPr lang="en-US" sz="1600" dirty="0">
                <a:latin typeface="Consolas"/>
                <a:ea typeface="+mn-lt"/>
                <a:cs typeface="+mn-lt"/>
              </a:rPr>
              <a:t>             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helloDto</a:t>
            </a:r>
            <a:r>
              <a:rPr lang="en-US" sz="1600" dirty="0">
                <a:latin typeface="Consolas"/>
                <a:ea typeface="+mn-lt"/>
                <a:cs typeface="+mn-lt"/>
              </a:rPr>
              <a:t> =&gt; (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this.title</a:t>
            </a:r>
            <a:r>
              <a:rPr lang="en-US" sz="1600" dirty="0">
                <a:latin typeface="Consolas"/>
                <a:ea typeface="+mn-lt"/>
                <a:cs typeface="+mn-lt"/>
              </a:rPr>
              <a:t> = 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helloDto.message</a:t>
            </a:r>
            <a:r>
              <a:rPr lang="en-US" sz="1600" dirty="0">
                <a:latin typeface="Consolas"/>
                <a:ea typeface="+mn-lt"/>
                <a:cs typeface="+mn-lt"/>
              </a:rPr>
              <a:t>!)</a:t>
            </a:r>
            <a:endParaRPr lang="en-US" dirty="0">
              <a:latin typeface="Consolas"/>
              <a:ea typeface="+mn-lt"/>
              <a:cs typeface="+mn-lt"/>
            </a:endParaRPr>
          </a:p>
          <a:p>
            <a:r>
              <a:rPr lang="en-US" sz="1600" dirty="0">
                <a:latin typeface="Consolas"/>
                <a:ea typeface="+mn-lt"/>
                <a:cs typeface="+mn-lt"/>
              </a:rPr>
              <a:t>           );
 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constructor</a:t>
            </a:r>
            <a:r>
              <a:rPr lang="en-US" sz="1600" dirty="0">
                <a:latin typeface="Consolas"/>
                <a:ea typeface="+mn-lt"/>
                <a:cs typeface="+mn-lt"/>
              </a:rPr>
              <a:t>(private 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helloService</a:t>
            </a:r>
            <a:r>
              <a:rPr lang="en-US" sz="1600" dirty="0">
                <a:latin typeface="Consolas"/>
                <a:ea typeface="+mn-lt"/>
                <a:cs typeface="+mn-lt"/>
              </a:rPr>
              <a:t>: </a:t>
            </a:r>
            <a:r>
              <a:rPr lang="en-US" sz="1600" dirty="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HelloService</a:t>
            </a:r>
            <a:r>
              <a:rPr lang="en-US" sz="1600" dirty="0">
                <a:latin typeface="Consolas"/>
                <a:ea typeface="+mn-lt"/>
                <a:cs typeface="+mn-lt"/>
              </a:rPr>
              <a:t>){}
}</a:t>
            </a:r>
            <a:endParaRPr lang="en-US">
              <a:latin typeface="Consolas"/>
              <a:ea typeface="+mn-lt"/>
              <a:cs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A09B5-2E23-F9C1-C68F-C0D01A6E999B}"/>
              </a:ext>
            </a:extLst>
          </p:cNvPr>
          <p:cNvSpPr>
            <a:spLocks noGrp="1"/>
          </p:cNvSpPr>
          <p:nvPr/>
        </p:nvSpPr>
        <p:spPr>
          <a:xfrm>
            <a:off x="474584" y="2068745"/>
            <a:ext cx="10742856" cy="201446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SzPct val="140000"/>
              <a:buFontTx/>
              <a:buBlip>
                <a:blip r:embed="rId3"/>
              </a:buBlip>
              <a:defRPr lang="fr-FR" sz="1400" b="1" kern="1200" cap="all" baseline="0" dirty="0" smtClean="0">
                <a:solidFill>
                  <a:schemeClr val="tx1"/>
                </a:solidFill>
                <a:latin typeface="Inter-Bold" panose="02000803000000020004" pitchFamily="50" charset="0"/>
                <a:ea typeface="Inter-Bold" panose="02000803000000020004" pitchFamily="50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22F8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Inter-Bold" panose="02000803000000020004" pitchFamily="50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cap="none">
                <a:solidFill>
                  <a:srgbClr val="000000"/>
                </a:solidFill>
                <a:latin typeface="Inter-Bold"/>
                <a:cs typeface="Inter-Bold"/>
              </a:rPr>
              <a:t>IMPORTER LE SERVICE</a:t>
            </a:r>
            <a:endParaRPr lang="fr-FR" sz="2000" cap="none">
              <a:solidFill>
                <a:srgbClr val="000000"/>
              </a:solidFill>
              <a:cs typeface="Inter-Bold"/>
            </a:endParaRP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INSTANCIER LE SERVICE</a:t>
            </a:r>
            <a:endParaRPr lang="fr-FR" sz="2000" cap="none">
              <a:solidFill>
                <a:srgbClr val="000000"/>
              </a:solidFill>
            </a:endParaRP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CODER L'APPEL</a:t>
            </a:r>
            <a:endParaRPr lang="fr-FR" sz="2000" cap="none">
              <a:solidFill>
                <a:srgbClr val="000000"/>
              </a:solidFill>
            </a:endParaRPr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E4308C4A-80CD-15A8-8C3C-5A4F5D874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5C9423-CAB6-849D-F185-D8586F6A9CF2}"/>
              </a:ext>
            </a:extLst>
          </p:cNvPr>
          <p:cNvSpPr txBox="1"/>
          <p:nvPr/>
        </p:nvSpPr>
        <p:spPr>
          <a:xfrm>
            <a:off x="4359535" y="5937003"/>
            <a:ext cx="338206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http://localhost:4200/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50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build="p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967D91D1-00D9-A67C-97B6-792E91554BB8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 dirty="0">
                <a:solidFill>
                  <a:srgbClr val="FFFFFF"/>
                </a:solidFill>
                <a:latin typeface="Poppins Black"/>
              </a:rPr>
              <a:t>Démo</a:t>
            </a: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A225FFA8-8F57-9F38-7DE3-4BD9C3066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15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5AF5BC79-D514-636C-55C5-7952DCB7D3B9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 dirty="0">
                <a:solidFill>
                  <a:srgbClr val="FFFFFF"/>
                </a:solidFill>
                <a:latin typeface="Poppins Black"/>
              </a:rPr>
              <a:t>Tests &amp; </a:t>
            </a:r>
            <a:r>
              <a:rPr lang="fr-FR" sz="6000" cap="all" spc="-1" dirty="0" err="1">
                <a:solidFill>
                  <a:srgbClr val="FFFFFF"/>
                </a:solidFill>
                <a:latin typeface="Poppins Black"/>
              </a:rPr>
              <a:t>mocks</a:t>
            </a:r>
            <a:endParaRPr lang="en-US" dirty="0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A09B5-2E23-F9C1-C68F-C0D01A6E999B}"/>
              </a:ext>
            </a:extLst>
          </p:cNvPr>
          <p:cNvSpPr>
            <a:spLocks noGrp="1"/>
          </p:cNvSpPr>
          <p:nvPr/>
        </p:nvSpPr>
        <p:spPr>
          <a:xfrm>
            <a:off x="482301" y="1944547"/>
            <a:ext cx="10742856" cy="201446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SzPct val="140000"/>
              <a:buFontTx/>
              <a:buBlip>
                <a:blip r:embed="rId3"/>
              </a:buBlip>
              <a:defRPr lang="fr-FR" sz="1400" b="1" kern="1200" cap="all" baseline="0" dirty="0" smtClean="0">
                <a:solidFill>
                  <a:schemeClr val="tx1"/>
                </a:solidFill>
                <a:latin typeface="Inter-Bold" panose="02000803000000020004" pitchFamily="50" charset="0"/>
                <a:ea typeface="Inter-Bold" panose="02000803000000020004" pitchFamily="50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22F8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Inter-Bold" panose="02000803000000020004" pitchFamily="50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cap="none" dirty="0">
                <a:solidFill>
                  <a:srgbClr val="000000"/>
                </a:solidFill>
                <a:latin typeface="Inter-Bold"/>
                <a:cs typeface="Inter-Bold"/>
              </a:rPr>
              <a:t>COLLECTIONS DE TESTS</a:t>
            </a:r>
            <a:endParaRPr lang="fr-FR" sz="2000" cap="none" dirty="0">
              <a:solidFill>
                <a:srgbClr val="000000"/>
              </a:solidFill>
              <a:cs typeface="Inter-Bold"/>
            </a:endParaRPr>
          </a:p>
          <a:p>
            <a:pPr>
              <a:buClr>
                <a:srgbClr val="FBE737"/>
              </a:buClr>
            </a:pPr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MOCK SERVER</a:t>
            </a: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AUTRES...</a:t>
            </a:r>
            <a:endParaRPr lang="fr-FR" sz="2000" cap="none">
              <a:solidFill>
                <a:srgbClr val="000000"/>
              </a:solidFill>
            </a:endParaRPr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E4308C4A-80CD-15A8-8C3C-5A4F5D874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5C9423-CAB6-849D-F185-D8586F6A9CF2}"/>
              </a:ext>
            </a:extLst>
          </p:cNvPr>
          <p:cNvSpPr txBox="1"/>
          <p:nvPr/>
        </p:nvSpPr>
        <p:spPr>
          <a:xfrm>
            <a:off x="4359535" y="5937003"/>
            <a:ext cx="338206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https://openapi.tools/</a:t>
            </a:r>
            <a:endParaRPr lang="en-US">
              <a:solidFill>
                <a:srgbClr val="000000"/>
              </a:solidFill>
            </a:endParaRPr>
          </a:p>
        </p:txBody>
      </p:sp>
      <p:pic>
        <p:nvPicPr>
          <p:cNvPr id="2" name="Picture 1" descr="postman collections">
            <a:extLst>
              <a:ext uri="{FF2B5EF4-FFF2-40B4-BE49-F238E27FC236}">
                <a16:creationId xmlns:a16="http://schemas.microsoft.com/office/drawing/2014/main" id="{05E98541-1FC3-F571-184E-CB73A56E18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030" y="1547231"/>
            <a:ext cx="7145866" cy="393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6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967D91D1-00D9-A67C-97B6-792E91554BB8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 dirty="0">
                <a:solidFill>
                  <a:srgbClr val="FFFFFF"/>
                </a:solidFill>
                <a:latin typeface="Poppins Black"/>
              </a:rPr>
              <a:t>Démo</a:t>
            </a: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A225FFA8-8F57-9F38-7DE3-4BD9C3066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17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5AF5BC79-D514-636C-55C5-7952DCB7D3B9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 dirty="0">
                <a:solidFill>
                  <a:srgbClr val="FFFFFF"/>
                </a:solidFill>
                <a:latin typeface="Poppins Black"/>
              </a:rPr>
              <a:t>L'Asynchrone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A09B5-2E23-F9C1-C68F-C0D01A6E999B}"/>
              </a:ext>
            </a:extLst>
          </p:cNvPr>
          <p:cNvSpPr>
            <a:spLocks noGrp="1"/>
          </p:cNvSpPr>
          <p:nvPr/>
        </p:nvSpPr>
        <p:spPr>
          <a:xfrm>
            <a:off x="493294" y="1781132"/>
            <a:ext cx="10742856" cy="201446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SzPct val="140000"/>
              <a:buFontTx/>
              <a:buBlip>
                <a:blip r:embed="rId3"/>
              </a:buBlip>
              <a:defRPr lang="fr-FR" sz="1400" b="1" kern="1200" cap="all" baseline="0" dirty="0" smtClean="0">
                <a:solidFill>
                  <a:schemeClr val="tx1"/>
                </a:solidFill>
                <a:latin typeface="Inter-Bold" panose="02000803000000020004" pitchFamily="50" charset="0"/>
                <a:ea typeface="Inter-Bold" panose="02000803000000020004" pitchFamily="50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22F8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Inter-Bold" panose="02000803000000020004" pitchFamily="50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cap="none">
                <a:solidFill>
                  <a:srgbClr val="000000"/>
                </a:solidFill>
                <a:latin typeface="Inter-Bold"/>
                <a:cs typeface="Inter-Bold"/>
              </a:rPr>
              <a:t>SPÉCIFICATIONS</a:t>
            </a:r>
            <a:endParaRPr lang="fr-FR" sz="2000" cap="none">
              <a:solidFill>
                <a:srgbClr val="000000"/>
              </a:solidFill>
              <a:cs typeface="Inter-Bold"/>
            </a:endParaRP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PRODUCER / CONSUMER</a:t>
            </a: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MESSAGES</a:t>
            </a: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GENERATION</a:t>
            </a: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KAFKA, EVENT HUB, …</a:t>
            </a:r>
            <a:endParaRPr lang="fr-FR" sz="2000" cap="none">
              <a:solidFill>
                <a:srgbClr val="000000"/>
              </a:solidFill>
            </a:endParaRPr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E4308C4A-80CD-15A8-8C3C-5A4F5D874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5C9423-CAB6-849D-F185-D8586F6A9CF2}"/>
              </a:ext>
            </a:extLst>
          </p:cNvPr>
          <p:cNvSpPr txBox="1"/>
          <p:nvPr/>
        </p:nvSpPr>
        <p:spPr>
          <a:xfrm>
            <a:off x="3374929" y="5954127"/>
            <a:ext cx="4383799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https://www.asyncapi.com/</a:t>
            </a:r>
            <a:endParaRPr lang="en-US" sz="2400" b="1">
              <a:solidFill>
                <a:srgbClr val="000000"/>
              </a:solidFill>
            </a:endParaRPr>
          </a:p>
        </p:txBody>
      </p:sp>
      <p:pic>
        <p:nvPicPr>
          <p:cNvPr id="6" name="Picture 5" descr="A diagram of a software application&#10;&#10;Description automatically generated">
            <a:extLst>
              <a:ext uri="{FF2B5EF4-FFF2-40B4-BE49-F238E27FC236}">
                <a16:creationId xmlns:a16="http://schemas.microsoft.com/office/drawing/2014/main" id="{BE3D6D6D-EE3A-DECD-5D3F-0535DA170B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2326" y="1456557"/>
            <a:ext cx="5226755" cy="418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1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967D91D1-00D9-A67C-97B6-792E91554BB8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>
                <a:solidFill>
                  <a:srgbClr val="FFFFFF"/>
                </a:solidFill>
                <a:latin typeface="Poppins Black"/>
              </a:rPr>
              <a:t>Historique</a:t>
            </a:r>
            <a:endParaRPr lang="fr-FR" sz="6000" b="0" strike="noStrike" spc="-1">
              <a:solidFill>
                <a:srgbClr val="FFFFFF"/>
              </a:solidFill>
              <a:latin typeface="Inter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998EE599-0913-5287-0CD8-A1CB3989B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319759"/>
            <a:ext cx="9147858" cy="2222306"/>
          </a:xfrm>
          <a:prstGeom prst="rect">
            <a:avLst/>
          </a:prstGeom>
        </p:spPr>
      </p:pic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A225FFA8-8F57-9F38-7DE3-4BD9C3066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3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5AF5BC79-D514-636C-55C5-7952DCB7D3B9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 dirty="0">
                <a:solidFill>
                  <a:srgbClr val="FFFFFF"/>
                </a:solidFill>
                <a:latin typeface="Poppins Black"/>
              </a:rPr>
              <a:t>Pour conclure</a:t>
            </a:r>
            <a:endParaRPr lang="en-US" dirty="0"/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E4308C4A-80CD-15A8-8C3C-5A4F5D874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6A1E39-406E-BD8B-A305-EFC9FEFD3134}"/>
              </a:ext>
            </a:extLst>
          </p:cNvPr>
          <p:cNvSpPr>
            <a:spLocks noGrp="1"/>
          </p:cNvSpPr>
          <p:nvPr/>
        </p:nvSpPr>
        <p:spPr>
          <a:xfrm>
            <a:off x="473103" y="1966964"/>
            <a:ext cx="10742856" cy="247543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SzPct val="140000"/>
              <a:buFontTx/>
              <a:buBlip>
                <a:blip r:embed="rId4"/>
              </a:buBlip>
              <a:defRPr lang="fr-FR" sz="1400" b="1" kern="1200" cap="all" baseline="0" dirty="0" smtClean="0">
                <a:solidFill>
                  <a:schemeClr val="tx1"/>
                </a:solidFill>
                <a:latin typeface="Inter-Bold" panose="02000803000000020004" pitchFamily="50" charset="0"/>
                <a:ea typeface="Inter-Bold" panose="02000803000000020004" pitchFamily="50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22F8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Inter-Bold" panose="02000803000000020004" pitchFamily="50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cap="none">
                <a:solidFill>
                  <a:srgbClr val="000000"/>
                </a:solidFill>
                <a:latin typeface="Inter-Bold"/>
                <a:cs typeface="Inter-Bold"/>
              </a:rPr>
              <a:t>OPENAPI ET ASYNCAPI</a:t>
            </a:r>
          </a:p>
          <a:p>
            <a:r>
              <a:rPr lang="fr-FR" sz="2000" cap="none" dirty="0">
                <a:solidFill>
                  <a:srgbClr val="000000"/>
                </a:solidFill>
                <a:latin typeface="Inter-Bold"/>
                <a:cs typeface="Inter-Bold"/>
              </a:rPr>
              <a:t>IMPLÉMENTER PLUS EFFICACEMENT VOS APIS</a:t>
            </a:r>
            <a:endParaRPr lang="fr-FR" sz="2000" cap="none" dirty="0">
              <a:solidFill>
                <a:srgbClr val="000000"/>
              </a:solidFill>
              <a:cs typeface="Inter-Bold"/>
            </a:endParaRPr>
          </a:p>
          <a:p>
            <a:pPr>
              <a:buClr>
                <a:srgbClr val="FBE737"/>
              </a:buClr>
            </a:pPr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INTÉGRER PLUS FACILEMENT LES APPELS À VOS APIS</a:t>
            </a:r>
            <a:endParaRPr lang="fr-FR" sz="2000" dirty="0">
              <a:solidFill>
                <a:srgbClr val="000000"/>
              </a:solidFill>
            </a:endParaRPr>
          </a:p>
          <a:p>
            <a:pPr>
              <a:buClr>
                <a:srgbClr val="FBE737"/>
              </a:buClr>
            </a:pPr>
            <a:r>
              <a:rPr lang="fr-FR" sz="2000" cap="none" dirty="0">
                <a:solidFill>
                  <a:srgbClr val="000000"/>
                </a:solidFill>
                <a:latin typeface="Inter-Bold"/>
                <a:ea typeface="Inter-Bold"/>
                <a:cs typeface="Inter-Bold"/>
              </a:rPr>
              <a:t>POSSIBILITÉ DE SIMULER VOS APIS</a:t>
            </a:r>
          </a:p>
          <a:p>
            <a:pPr>
              <a:buClr>
                <a:srgbClr val="FBE737"/>
              </a:buClr>
            </a:pPr>
            <a:r>
              <a:rPr lang="fr-FR" sz="2000" cap="none" dirty="0">
                <a:solidFill>
                  <a:srgbClr val="000000"/>
                </a:solidFill>
                <a:latin typeface="Inter-Bold"/>
                <a:ea typeface="Inter-Bold"/>
                <a:cs typeface="Inter-Bold"/>
              </a:rPr>
              <a:t>DOCUMENTATION EN ADÉQUATION AVEC L'IMPLÉMENTATION RÉELLE</a:t>
            </a:r>
          </a:p>
        </p:txBody>
      </p:sp>
      <p:pic>
        <p:nvPicPr>
          <p:cNvPr id="6" name="Picture 5" descr="apis logos">
            <a:extLst>
              <a:ext uri="{FF2B5EF4-FFF2-40B4-BE49-F238E27FC236}">
                <a16:creationId xmlns:a16="http://schemas.microsoft.com/office/drawing/2014/main" id="{53EFCB01-2723-5E31-C77F-114FEE7AC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845" y="1715422"/>
            <a:ext cx="2743200" cy="12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2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>
            <a:extLst>
              <a:ext uri="{FF2B5EF4-FFF2-40B4-BE49-F238E27FC236}">
                <a16:creationId xmlns:a16="http://schemas.microsoft.com/office/drawing/2014/main" id="{4173596F-3257-41D3-F2C3-09F4FCA6F797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>
                <a:solidFill>
                  <a:srgbClr val="FFFFFF"/>
                </a:solidFill>
                <a:latin typeface="Poppins Black"/>
              </a:rPr>
              <a:t>Merci</a:t>
            </a:r>
            <a:endParaRPr lang="fr-FR" sz="6000" cap="all" spc="-1" dirty="0">
              <a:solidFill>
                <a:srgbClr val="FFFFFF"/>
              </a:solidFill>
              <a:latin typeface="Poppins Black"/>
            </a:endParaRPr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AD124613-B1D9-E22E-905A-957B37D15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114E345-CB75-0E02-40A5-652AE47F0B84}"/>
              </a:ext>
            </a:extLst>
          </p:cNvPr>
          <p:cNvSpPr>
            <a:spLocks noGrp="1"/>
          </p:cNvSpPr>
          <p:nvPr/>
        </p:nvSpPr>
        <p:spPr>
          <a:xfrm>
            <a:off x="765827" y="6001277"/>
            <a:ext cx="10742856" cy="48182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SzPct val="140000"/>
              <a:buFontTx/>
              <a:buBlip>
                <a:blip r:embed="rId4"/>
              </a:buBlip>
              <a:defRPr lang="fr-FR" sz="1400" b="1" kern="1200" cap="all" baseline="0" dirty="0" smtClean="0">
                <a:solidFill>
                  <a:schemeClr val="tx1"/>
                </a:solidFill>
                <a:latin typeface="Inter-Bold" panose="02000803000000020004" pitchFamily="50" charset="0"/>
                <a:ea typeface="Inter-Bold" panose="02000803000000020004" pitchFamily="50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22F8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Inter-Bold" panose="02000803000000020004" pitchFamily="50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>
                <a:solidFill>
                  <a:srgbClr val="000000"/>
                </a:solidFill>
                <a:latin typeface="Inter-Bold"/>
                <a:cs typeface="Arial"/>
              </a:rPr>
              <a:t>Rendez vous le 10/11 sur le stand SQLI à BDX I/O</a:t>
            </a:r>
            <a:endParaRPr lang="fr-FR" sz="2000" cap="none">
              <a:solidFill>
                <a:srgbClr val="000000"/>
              </a:solidFill>
              <a:latin typeface="Inter-Bold"/>
            </a:endParaRPr>
          </a:p>
        </p:txBody>
      </p:sp>
      <p:pic>
        <p:nvPicPr>
          <p:cNvPr id="9" name="Picture 8" descr="A blue rectangle with white letters on it&#10;&#10;Description automatically generated">
            <a:extLst>
              <a:ext uri="{FF2B5EF4-FFF2-40B4-BE49-F238E27FC236}">
                <a16:creationId xmlns:a16="http://schemas.microsoft.com/office/drawing/2014/main" id="{600B3A93-5628-B831-9203-FC84C843EFF0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094983" y="5982314"/>
            <a:ext cx="1499624" cy="513506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A1899D-9E6D-E474-85D3-66B37E48765D}"/>
              </a:ext>
            </a:extLst>
          </p:cNvPr>
          <p:cNvSpPr txBox="1"/>
          <p:nvPr/>
        </p:nvSpPr>
        <p:spPr>
          <a:xfrm>
            <a:off x="3768771" y="3428396"/>
            <a:ext cx="4649215" cy="230832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Retrouvez la présentation ici</a:t>
            </a:r>
          </a:p>
          <a:p>
            <a:pPr algn="ctr"/>
            <a:endParaRPr lang="en-US" sz="2400" b="1" dirty="0">
              <a:solidFill>
                <a:srgbClr val="000000"/>
              </a:solidFill>
            </a:endParaRPr>
          </a:p>
          <a:p>
            <a:pPr algn="ctr"/>
            <a:endParaRPr lang="en-US" sz="2400" b="1" dirty="0">
              <a:solidFill>
                <a:srgbClr val="000000"/>
              </a:solidFill>
            </a:endParaRPr>
          </a:p>
          <a:p>
            <a:pPr algn="ctr"/>
            <a:endParaRPr lang="en-US" sz="2400" b="1" dirty="0">
              <a:solidFill>
                <a:srgbClr val="000000"/>
              </a:solidFill>
            </a:endParaRPr>
          </a:p>
          <a:p>
            <a:pPr algn="ctr"/>
            <a:endParaRPr lang="en-US" sz="2400" b="1" dirty="0">
              <a:solidFill>
                <a:srgbClr val="000000"/>
              </a:solidFill>
            </a:endParaRPr>
          </a:p>
          <a:p>
            <a:pPr algn="ctr"/>
            <a:endParaRPr lang="en-US" sz="2400" b="1" dirty="0">
              <a:solidFill>
                <a:srgbClr val="000000"/>
              </a:solidFill>
            </a:endParaRPr>
          </a:p>
        </p:txBody>
      </p:sp>
      <p:pic>
        <p:nvPicPr>
          <p:cNvPr id="7" name="Picture 6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BCB74D3B-F554-1B46-80C7-7DD53B827D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0607" y="1668425"/>
            <a:ext cx="3411125" cy="139116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6CECB90-4229-62FA-6488-A30B1A14FC99}"/>
              </a:ext>
            </a:extLst>
          </p:cNvPr>
          <p:cNvGrpSpPr/>
          <p:nvPr/>
        </p:nvGrpSpPr>
        <p:grpSpPr>
          <a:xfrm>
            <a:off x="972133" y="1569133"/>
            <a:ext cx="3598280" cy="1600438"/>
            <a:chOff x="7039911" y="1352763"/>
            <a:chExt cx="3598280" cy="16004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1B9C4D-FACD-D6FC-F646-F20B370982A5}"/>
                </a:ext>
              </a:extLst>
            </p:cNvPr>
            <p:cNvSpPr txBox="1"/>
            <p:nvPr/>
          </p:nvSpPr>
          <p:spPr>
            <a:xfrm>
              <a:off x="7039911" y="1352763"/>
              <a:ext cx="3598280" cy="1600438"/>
            </a:xfrm>
            <a:prstGeom prst="rect">
              <a:avLst/>
            </a:prstGeom>
            <a:solidFill>
              <a:schemeClr val="tx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2"/>
                  </a:solidFill>
                </a:rPr>
                <a:t>Philippe Bousquet</a:t>
              </a:r>
              <a:endParaRPr lang="en-US"/>
            </a:p>
            <a:p>
              <a:pPr algn="ctr"/>
              <a:r>
                <a:rPr lang="en-US" sz="1400" dirty="0">
                  <a:solidFill>
                    <a:schemeClr val="bg2"/>
                  </a:solidFill>
                </a:rPr>
                <a:t>Architecte – Directeur Technique Java</a:t>
              </a:r>
            </a:p>
            <a:p>
              <a:pPr algn="ctr"/>
              <a:endParaRPr lang="en-US" sz="1400" dirty="0">
                <a:solidFill>
                  <a:schemeClr val="bg2"/>
                </a:solidFill>
              </a:endParaRPr>
            </a:p>
            <a:p>
              <a:pPr algn="ctr"/>
              <a:endParaRPr lang="en-US" sz="1400" dirty="0">
                <a:solidFill>
                  <a:schemeClr val="bg2"/>
                </a:solidFill>
              </a:endParaRPr>
            </a:p>
            <a:p>
              <a:pPr algn="ctr"/>
              <a:endParaRPr lang="en-US" sz="1400" dirty="0">
                <a:solidFill>
                  <a:schemeClr val="bg2"/>
                </a:solidFill>
              </a:endParaRPr>
            </a:p>
            <a:p>
              <a:pPr algn="ctr"/>
              <a:endParaRPr lang="en-US" sz="1400" dirty="0">
                <a:solidFill>
                  <a:schemeClr val="bg2"/>
                </a:solidFill>
              </a:endParaRPr>
            </a:p>
            <a:p>
              <a:pPr algn="ctr"/>
              <a:endParaRPr lang="en-US" sz="1400" dirty="0">
                <a:solidFill>
                  <a:schemeClr val="bg2"/>
                </a:solidFill>
              </a:endParaRPr>
            </a:p>
          </p:txBody>
        </p:sp>
        <p:pic>
          <p:nvPicPr>
            <p:cNvPr id="12" name="Picture 11" descr="A person with a beard&#10;&#10;Description automatically generated">
              <a:extLst>
                <a:ext uri="{FF2B5EF4-FFF2-40B4-BE49-F238E27FC236}">
                  <a16:creationId xmlns:a16="http://schemas.microsoft.com/office/drawing/2014/main" id="{7A95B30D-FC5B-7F04-4D6E-ED58CA50D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24326" y="1906882"/>
              <a:ext cx="899348" cy="899349"/>
            </a:xfrm>
            <a:prstGeom prst="rect">
              <a:avLst/>
            </a:prstGeom>
          </p:spPr>
        </p:pic>
        <p:pic>
          <p:nvPicPr>
            <p:cNvPr id="13" name="Picture 12" descr="A qr code on a white background&#10;&#10;Description automatically generated">
              <a:extLst>
                <a:ext uri="{FF2B5EF4-FFF2-40B4-BE49-F238E27FC236}">
                  <a16:creationId xmlns:a16="http://schemas.microsoft.com/office/drawing/2014/main" id="{BC591CA3-32D6-5EF2-695D-92E9E75C7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62252" y="1972733"/>
              <a:ext cx="824089" cy="833497"/>
            </a:xfrm>
            <a:prstGeom prst="rect">
              <a:avLst/>
            </a:prstGeom>
          </p:spPr>
        </p:pic>
      </p:grpSp>
      <p:pic>
        <p:nvPicPr>
          <p:cNvPr id="2" name="Picture 1" descr="A qr code with black squares&#10;&#10;Description automatically generated">
            <a:extLst>
              <a:ext uri="{FF2B5EF4-FFF2-40B4-BE49-F238E27FC236}">
                <a16:creationId xmlns:a16="http://schemas.microsoft.com/office/drawing/2014/main" id="{9E472CFB-1CD8-135E-F484-C6A92AAABE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02786" y="3994533"/>
            <a:ext cx="1586429" cy="159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0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967D91D1-00D9-A67C-97B6-792E91554BB8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>
                <a:solidFill>
                  <a:srgbClr val="FFFFFF"/>
                </a:solidFill>
                <a:latin typeface="Poppins Black"/>
              </a:rPr>
              <a:t>Historique</a:t>
            </a:r>
            <a:endParaRPr lang="fr-FR" sz="6000" b="0" strike="noStrike" spc="-1">
              <a:solidFill>
                <a:srgbClr val="FFFFFF"/>
              </a:solidFill>
              <a:latin typeface="Inter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998EE599-0913-5287-0CD8-A1CB3989B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319759"/>
            <a:ext cx="9147858" cy="22223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F4C022-A4A1-9972-AC1A-3C83B116A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319759"/>
            <a:ext cx="9147858" cy="2218733"/>
          </a:xfrm>
          <a:prstGeom prst="rect">
            <a:avLst/>
          </a:prstGeom>
        </p:spPr>
      </p:pic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A225FFA8-8F57-9F38-7DE3-4BD9C3066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03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967D91D1-00D9-A67C-97B6-792E91554BB8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>
                <a:solidFill>
                  <a:srgbClr val="FFFFFF"/>
                </a:solidFill>
                <a:latin typeface="Poppins Black"/>
              </a:rPr>
              <a:t>Historique</a:t>
            </a:r>
            <a:endParaRPr lang="fr-FR" sz="6000" b="0" strike="noStrike" spc="-1">
              <a:solidFill>
                <a:srgbClr val="FFFFFF"/>
              </a:solidFill>
              <a:latin typeface="Inter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998EE599-0913-5287-0CD8-A1CB3989B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319759"/>
            <a:ext cx="9147858" cy="2222306"/>
          </a:xfrm>
          <a:prstGeom prst="rect">
            <a:avLst/>
          </a:prstGeom>
        </p:spPr>
      </p:pic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A225FFA8-8F57-9F38-7DE3-4BD9C3066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0F14433-3DB1-2D84-1DFC-2097478A7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2319759"/>
            <a:ext cx="9147858" cy="2218733"/>
          </a:xfrm>
          <a:prstGeom prst="rect">
            <a:avLst/>
          </a:prstGeom>
        </p:spPr>
      </p:pic>
      <p:pic>
        <p:nvPicPr>
          <p:cNvPr id="6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0A2B29D-CD08-AB4D-A207-CD93AE47D8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2071" y="2327476"/>
            <a:ext cx="9147858" cy="222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4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>
            <a:extLst>
              <a:ext uri="{FF2B5EF4-FFF2-40B4-BE49-F238E27FC236}">
                <a16:creationId xmlns:a16="http://schemas.microsoft.com/office/drawing/2014/main" id="{3A38E339-2B8D-798B-6F63-CA42064EBDD5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>
                <a:solidFill>
                  <a:srgbClr val="FFFFFF"/>
                </a:solidFill>
                <a:latin typeface="Poppins Black"/>
              </a:rPr>
              <a:t>Démarche API</a:t>
            </a:r>
            <a:endParaRPr lang="fr-FR" sz="6000" b="0" strike="noStrike" spc="-1">
              <a:solidFill>
                <a:srgbClr val="FFFFFF"/>
              </a:solidFill>
              <a:latin typeface="Inter"/>
            </a:endParaRP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224AB475-F963-B2AB-5EAB-E9F88F62EB7D}"/>
              </a:ext>
            </a:extLst>
          </p:cNvPr>
          <p:cNvGraphicFramePr/>
          <p:nvPr/>
        </p:nvGraphicFramePr>
        <p:xfrm>
          <a:off x="1832677" y="1614806"/>
          <a:ext cx="8298267" cy="4768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A46CB690-4518-3796-EC75-95A63CFBB369}"/>
              </a:ext>
            </a:extLst>
          </p:cNvPr>
          <p:cNvSpPr/>
          <p:nvPr/>
        </p:nvSpPr>
        <p:spPr>
          <a:xfrm>
            <a:off x="1550581" y="2733508"/>
            <a:ext cx="8834430" cy="9319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 descr="A blue and white logo&#10;&#10;Description automatically generated">
            <a:extLst>
              <a:ext uri="{FF2B5EF4-FFF2-40B4-BE49-F238E27FC236}">
                <a16:creationId xmlns:a16="http://schemas.microsoft.com/office/drawing/2014/main" id="{5E604975-EC30-7A0B-4D24-B12C03A25E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9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5AF5BC79-D514-636C-55C5-7952DCB7D3B9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>
                <a:solidFill>
                  <a:srgbClr val="FFFFFF"/>
                </a:solidFill>
                <a:latin typeface="Poppins Black"/>
              </a:rPr>
              <a:t>CODE First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B542E-5E0E-180A-3935-9CC811CDDB25}"/>
              </a:ext>
            </a:extLst>
          </p:cNvPr>
          <p:cNvSpPr txBox="1"/>
          <p:nvPr/>
        </p:nvSpPr>
        <p:spPr>
          <a:xfrm>
            <a:off x="5248142" y="1711553"/>
            <a:ext cx="6592970" cy="4031873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@RestController
@RequestMapping(</a:t>
            </a:r>
            <a:r>
              <a:rPr lang="en-US" sz="1600">
                <a:latin typeface="Consolas"/>
                <a:ea typeface="+mn-lt"/>
                <a:cs typeface="+mn-lt"/>
              </a:rPr>
              <a:t>{</a:t>
            </a:r>
            <a:r>
              <a:rPr lang="en-US" sz="16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"/api/v1/hello"</a:t>
            </a:r>
            <a:r>
              <a:rPr lang="en-US" sz="1600">
                <a:latin typeface="Consolas"/>
                <a:ea typeface="+mn-lt"/>
                <a:cs typeface="+mn-lt"/>
              </a:rPr>
              <a:t>}</a:t>
            </a:r>
            <a:r>
              <a:rPr lang="en-US" sz="16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)
</a:t>
            </a:r>
            <a:r>
              <a:rPr lang="en-US" sz="1600">
                <a:latin typeface="Consolas"/>
                <a:ea typeface="+mn-lt"/>
                <a:cs typeface="+mn-lt"/>
              </a:rPr>
              <a:t>public class </a:t>
            </a:r>
            <a:r>
              <a:rPr lang="en-US" sz="160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HelloAPI</a:t>
            </a:r>
            <a:r>
              <a:rPr lang="en-US" sz="160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1600">
                <a:latin typeface="Consolas"/>
                <a:ea typeface="+mn-lt"/>
                <a:cs typeface="+mn-lt"/>
              </a:rPr>
              <a:t>{
    private static final </a:t>
            </a:r>
            <a:r>
              <a:rPr lang="en-US" sz="160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Logger </a:t>
            </a:r>
            <a:r>
              <a:rPr lang="en-US" sz="1600" err="1">
                <a:latin typeface="Consolas"/>
                <a:ea typeface="+mn-lt"/>
                <a:cs typeface="+mn-lt"/>
              </a:rPr>
              <a:t>LOGGER</a:t>
            </a:r>
            <a:r>
              <a:rPr lang="en-US" sz="1600">
                <a:latin typeface="Consolas"/>
                <a:ea typeface="+mn-lt"/>
                <a:cs typeface="+mn-lt"/>
              </a:rPr>
              <a:t> = </a:t>
            </a:r>
            <a:endParaRPr lang="en-US" sz="1600">
              <a:solidFill>
                <a:srgbClr val="000000"/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            </a:t>
            </a:r>
            <a:r>
              <a:rPr lang="en-US" sz="160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LoggerFactory</a:t>
            </a:r>
            <a:r>
              <a:rPr lang="en-US" sz="1600" err="1">
                <a:latin typeface="Consolas"/>
                <a:ea typeface="+mn-lt"/>
                <a:cs typeface="+mn-lt"/>
              </a:rPr>
              <a:t>.</a:t>
            </a:r>
            <a:r>
              <a:rPr lang="en-US" sz="1600" err="1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getLogger</a:t>
            </a:r>
            <a:r>
              <a:rPr lang="en-US" sz="1600">
                <a:latin typeface="Consolas"/>
                <a:ea typeface="+mn-lt"/>
                <a:cs typeface="+mn-lt"/>
              </a:rPr>
              <a:t>(</a:t>
            </a:r>
            <a:r>
              <a:rPr lang="en-US" sz="160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HelloAPI</a:t>
            </a:r>
            <a:r>
              <a:rPr lang="en-US" sz="1600" err="1">
                <a:latin typeface="Consolas"/>
                <a:ea typeface="+mn-lt"/>
                <a:cs typeface="+mn-lt"/>
              </a:rPr>
              <a:t>.</a:t>
            </a:r>
            <a:r>
              <a:rPr lang="en-US" sz="1600" err="1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class</a:t>
            </a:r>
            <a:r>
              <a:rPr lang="en-US" sz="1600">
                <a:latin typeface="Consolas"/>
                <a:ea typeface="+mn-lt"/>
                <a:cs typeface="+mn-lt"/>
              </a:rPr>
              <a:t>);
    </a:t>
            </a:r>
            <a:r>
              <a:rPr lang="en-US" sz="16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@GetMapping
</a:t>
            </a:r>
            <a:r>
              <a:rPr lang="en-US" sz="1600">
                <a:latin typeface="Consolas"/>
                <a:ea typeface="+mn-lt"/>
                <a:cs typeface="+mn-lt"/>
              </a:rPr>
              <a:t>    public </a:t>
            </a:r>
            <a:r>
              <a:rPr lang="en-US" sz="160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ResponseEntity</a:t>
            </a:r>
            <a:r>
              <a:rPr lang="en-US" sz="1600">
                <a:latin typeface="Consolas"/>
                <a:ea typeface="+mn-lt"/>
                <a:cs typeface="+mn-lt"/>
              </a:rPr>
              <a:t>&lt;</a:t>
            </a:r>
            <a:r>
              <a:rPr lang="en-US" sz="160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HelloDto</a:t>
            </a:r>
            <a:r>
              <a:rPr lang="en-US" sz="1600">
                <a:latin typeface="Consolas"/>
                <a:ea typeface="+mn-lt"/>
                <a:cs typeface="+mn-lt"/>
              </a:rPr>
              <a:t>&gt; hello() {
        LOGGER.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info</a:t>
            </a:r>
            <a:r>
              <a:rPr lang="en-US" sz="1600">
                <a:latin typeface="Consolas"/>
                <a:ea typeface="+mn-lt"/>
                <a:cs typeface="+mn-lt"/>
              </a:rPr>
              <a:t>(</a:t>
            </a:r>
            <a:r>
              <a:rPr lang="en-US" sz="16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"GET /</a:t>
            </a:r>
            <a:r>
              <a:rPr lang="en-US" sz="1600" err="1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api</a:t>
            </a:r>
            <a:r>
              <a:rPr lang="en-US" sz="16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/v1/hello"</a:t>
            </a:r>
            <a:r>
              <a:rPr lang="en-US" sz="1600">
                <a:latin typeface="Consolas"/>
                <a:ea typeface="+mn-lt"/>
                <a:cs typeface="+mn-lt"/>
              </a:rPr>
              <a:t>);
        </a:t>
            </a:r>
            <a:r>
              <a:rPr lang="en-US" sz="160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HelloDto</a:t>
            </a:r>
            <a:r>
              <a:rPr lang="en-US" sz="160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1600">
                <a:latin typeface="Consolas"/>
                <a:ea typeface="+mn-lt"/>
                <a:cs typeface="+mn-lt"/>
              </a:rPr>
              <a:t>result = new </a:t>
            </a:r>
            <a:r>
              <a:rPr lang="en-US" sz="160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HelloDto</a:t>
            </a:r>
            <a:r>
              <a:rPr lang="en-US" sz="1600">
                <a:latin typeface="Consolas"/>
                <a:ea typeface="+mn-lt"/>
                <a:cs typeface="+mn-lt"/>
              </a:rPr>
              <a:t>();
        </a:t>
            </a:r>
            <a:r>
              <a:rPr lang="en-US" sz="1600" err="1">
                <a:latin typeface="Consolas"/>
                <a:ea typeface="+mn-lt"/>
                <a:cs typeface="+mn-lt"/>
              </a:rPr>
              <a:t>result.</a:t>
            </a:r>
            <a:r>
              <a:rPr lang="en-US" sz="1600" err="1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setMessage</a:t>
            </a:r>
            <a:r>
              <a:rPr lang="en-US" sz="1600">
                <a:latin typeface="Consolas"/>
                <a:ea typeface="+mn-lt"/>
                <a:cs typeface="+mn-lt"/>
              </a:rPr>
              <a:t>(</a:t>
            </a:r>
            <a:r>
              <a:rPr lang="en-US" sz="16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"Hello World"</a:t>
            </a:r>
            <a:r>
              <a:rPr lang="en-US" sz="1600">
                <a:latin typeface="Consolas"/>
                <a:ea typeface="+mn-lt"/>
                <a:cs typeface="+mn-lt"/>
              </a:rPr>
              <a:t>);
        LOGGER.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info</a:t>
            </a:r>
            <a:r>
              <a:rPr lang="en-US" sz="1600">
                <a:latin typeface="Consolas"/>
                <a:ea typeface="+mn-lt"/>
                <a:cs typeface="+mn-lt"/>
              </a:rPr>
              <a:t>(</a:t>
            </a:r>
            <a:r>
              <a:rPr lang="en-US" sz="16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"Response : "</a:t>
            </a:r>
            <a:r>
              <a:rPr lang="en-US" sz="1600">
                <a:latin typeface="Consolas"/>
                <a:ea typeface="+mn-lt"/>
                <a:cs typeface="+mn-lt"/>
              </a:rPr>
              <a:t> + </a:t>
            </a:r>
            <a:r>
              <a:rPr lang="en-US" sz="1600" err="1">
                <a:latin typeface="Consolas"/>
                <a:ea typeface="+mn-lt"/>
                <a:cs typeface="+mn-lt"/>
              </a:rPr>
              <a:t>result.</a:t>
            </a:r>
            <a:r>
              <a:rPr lang="en-US" sz="1600" err="1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getMessage</a:t>
            </a:r>
            <a:r>
              <a:rPr lang="en-US" sz="1600">
                <a:latin typeface="Consolas"/>
                <a:ea typeface="+mn-lt"/>
                <a:cs typeface="+mn-lt"/>
              </a:rPr>
              <a:t>());
        return result;
    }
}</a:t>
            </a:r>
            <a:endParaRPr lang="en-US" sz="1600">
              <a:latin typeface="Consola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A09B5-2E23-F9C1-C68F-C0D01A6E999B}"/>
              </a:ext>
            </a:extLst>
          </p:cNvPr>
          <p:cNvSpPr>
            <a:spLocks noGrp="1"/>
          </p:cNvSpPr>
          <p:nvPr/>
        </p:nvSpPr>
        <p:spPr>
          <a:xfrm>
            <a:off x="300706" y="2381832"/>
            <a:ext cx="10742856" cy="247543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SzPct val="140000"/>
              <a:buFontTx/>
              <a:buBlip>
                <a:blip r:embed="rId4"/>
              </a:buBlip>
              <a:defRPr lang="fr-FR" sz="1400" b="1" kern="1200" cap="all" baseline="0" dirty="0" smtClean="0">
                <a:solidFill>
                  <a:schemeClr val="tx1"/>
                </a:solidFill>
                <a:latin typeface="Inter-Bold" panose="02000803000000020004" pitchFamily="50" charset="0"/>
                <a:ea typeface="Inter-Bold" panose="02000803000000020004" pitchFamily="50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22F8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Inter-Bold" panose="02000803000000020004" pitchFamily="50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cap="none" dirty="0">
                <a:solidFill>
                  <a:srgbClr val="000000"/>
                </a:solidFill>
                <a:latin typeface="Inter-Bold"/>
                <a:cs typeface="Inter-Bold"/>
              </a:rPr>
              <a:t>ON CODE DANS SON IDE</a:t>
            </a:r>
            <a:endParaRPr lang="fr-FR" sz="2000" cap="none" dirty="0">
              <a:solidFill>
                <a:srgbClr val="000000"/>
              </a:solidFill>
              <a:cs typeface="Inter-Bold"/>
            </a:endParaRPr>
          </a:p>
          <a:p>
            <a:pPr>
              <a:buClr>
                <a:srgbClr val="FBE737"/>
              </a:buClr>
            </a:pPr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ON TESTE VIA POSTMAN</a:t>
            </a:r>
            <a:endParaRPr lang="fr-FR" sz="2000" cap="none" dirty="0">
              <a:solidFill>
                <a:srgbClr val="000000"/>
              </a:solidFill>
            </a:endParaRP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LA DOCUMENTATION ?</a:t>
            </a:r>
          </a:p>
          <a:p>
            <a:pPr>
              <a:buClr>
                <a:srgbClr val="FBE737"/>
              </a:buClr>
            </a:pPr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COMMUNIQUER AUX CONSOMMATEURS ?</a:t>
            </a:r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E4308C4A-80CD-15A8-8C3C-5A4F5D874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2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>
            <a:extLst>
              <a:ext uri="{FF2B5EF4-FFF2-40B4-BE49-F238E27FC236}">
                <a16:creationId xmlns:a16="http://schemas.microsoft.com/office/drawing/2014/main" id="{867E4BC3-CD35-39C9-740E-3B77A5B9692E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>
                <a:solidFill>
                  <a:srgbClr val="FFFFFF"/>
                </a:solidFill>
                <a:latin typeface="Poppins Black"/>
              </a:rPr>
              <a:t>Le Design First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BC81B36-E112-A507-2A2B-D49C25470AAA}"/>
              </a:ext>
            </a:extLst>
          </p:cNvPr>
          <p:cNvSpPr>
            <a:spLocks noGrp="1"/>
          </p:cNvSpPr>
          <p:nvPr/>
        </p:nvSpPr>
        <p:spPr>
          <a:xfrm>
            <a:off x="363280" y="2068438"/>
            <a:ext cx="10742856" cy="247543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SzPct val="140000"/>
              <a:buFontTx/>
              <a:buBlip>
                <a:blip r:embed="rId4"/>
              </a:buBlip>
              <a:defRPr lang="fr-FR" sz="1400" b="1" kern="1200" cap="all" baseline="0" dirty="0" smtClean="0">
                <a:solidFill>
                  <a:schemeClr val="tx1"/>
                </a:solidFill>
                <a:latin typeface="Inter-Bold" panose="02000803000000020004" pitchFamily="50" charset="0"/>
                <a:ea typeface="Inter-Bold" panose="02000803000000020004" pitchFamily="50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22F8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Inter-Bold" panose="02000803000000020004" pitchFamily="50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cap="none">
                <a:solidFill>
                  <a:srgbClr val="000000"/>
                </a:solidFill>
                <a:latin typeface="Inter-Bold"/>
                <a:cs typeface="Inter-Bold"/>
              </a:rPr>
              <a:t>IMPLÉMENTER PLUS EFFICACEMENT VOS APIS</a:t>
            </a:r>
            <a:endParaRPr lang="fr-FR" sz="2000" cap="none">
              <a:solidFill>
                <a:srgbClr val="000000"/>
              </a:solidFill>
              <a:cs typeface="Inter-Bold"/>
            </a:endParaRP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INTÉGRER PLUS FACILEMENT LES APPELS À VOS APIS</a:t>
            </a:r>
            <a:endParaRPr lang="fr-FR" sz="2000">
              <a:solidFill>
                <a:srgbClr val="000000"/>
              </a:solidFill>
            </a:endParaRP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  <a:ea typeface="Inter-Bold"/>
                <a:cs typeface="Inter-Bold"/>
              </a:rPr>
              <a:t>POSSIBILITÉ DE SIMULER VOS APIS</a:t>
            </a: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  <a:ea typeface="Inter-Bold"/>
                <a:cs typeface="Inter-Bold"/>
              </a:rPr>
              <a:t>DOCUMENTATION EN ADÉQUATION AVEC L'IMPLÉMENTATION RÉELLE</a:t>
            </a:r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8325DB2A-BEE5-CD4D-A25E-CD30F8952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52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>
            <a:extLst>
              <a:ext uri="{FF2B5EF4-FFF2-40B4-BE49-F238E27FC236}">
                <a16:creationId xmlns:a16="http://schemas.microsoft.com/office/drawing/2014/main" id="{4173596F-3257-41D3-F2C3-09F4FCA6F797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 err="1">
                <a:solidFill>
                  <a:srgbClr val="FFFFFF"/>
                </a:solidFill>
                <a:latin typeface="Poppins Black"/>
              </a:rPr>
              <a:t>OpenAPI</a:t>
            </a:r>
            <a:endParaRPr lang="en-US" err="1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B6790E6-4197-9ABF-8C5A-7525CB7B9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797294"/>
              </p:ext>
            </p:extLst>
          </p:nvPr>
        </p:nvGraphicFramePr>
        <p:xfrm>
          <a:off x="1510902" y="2458270"/>
          <a:ext cx="9303915" cy="2194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57111">
                  <a:extLst>
                    <a:ext uri="{9D8B030D-6E8A-4147-A177-3AD203B41FA5}">
                      <a16:colId xmlns:a16="http://schemas.microsoft.com/office/drawing/2014/main" val="3610305151"/>
                    </a:ext>
                  </a:extLst>
                </a:gridCol>
                <a:gridCol w="1721555">
                  <a:extLst>
                    <a:ext uri="{9D8B030D-6E8A-4147-A177-3AD203B41FA5}">
                      <a16:colId xmlns:a16="http://schemas.microsoft.com/office/drawing/2014/main" val="276213519"/>
                    </a:ext>
                  </a:extLst>
                </a:gridCol>
                <a:gridCol w="6425249">
                  <a:extLst>
                    <a:ext uri="{9D8B030D-6E8A-4147-A177-3AD203B41FA5}">
                      <a16:colId xmlns:a16="http://schemas.microsoft.com/office/drawing/2014/main" val="6913296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Version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Notes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3791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  <a:r>
                        <a:rPr lang="en-US" b="1"/>
                        <a:t>.</a:t>
                      </a:r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2011-08-10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First release of the Swagger Specification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8019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2014-09-08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Release of Swagger 2.0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4892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2015-12-31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Donation of Swagger 2.0 to the </a:t>
                      </a:r>
                      <a:r>
                        <a:rPr lang="en-US" err="1"/>
                        <a:t>OpenAPI</a:t>
                      </a:r>
                      <a:r>
                        <a:rPr lang="en-US"/>
                        <a:t> Initiative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206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3.0.0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2017-07-26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Release of the </a:t>
                      </a:r>
                      <a:r>
                        <a:rPr lang="en-US" err="1"/>
                        <a:t>OpenAPI</a:t>
                      </a:r>
                      <a:r>
                        <a:rPr lang="en-US"/>
                        <a:t> Specification 3.0.0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2271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3.1.0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2021-02-15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Release of the </a:t>
                      </a:r>
                      <a:r>
                        <a:rPr lang="en-US" err="1"/>
                        <a:t>OpenAPI</a:t>
                      </a:r>
                      <a:r>
                        <a:rPr lang="en-US"/>
                        <a:t> Specification 3.1.0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6373393"/>
                  </a:ext>
                </a:extLst>
              </a:tr>
            </a:tbl>
          </a:graphicData>
        </a:graphic>
      </p:graphicFrame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AD124613-B1D9-E22E-905A-957B37D15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7EFDAA-620F-36B9-53BE-A7F89A837605}"/>
              </a:ext>
            </a:extLst>
          </p:cNvPr>
          <p:cNvSpPr txBox="1"/>
          <p:nvPr/>
        </p:nvSpPr>
        <p:spPr>
          <a:xfrm>
            <a:off x="3663388" y="5447818"/>
            <a:ext cx="53764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http://spec.openapis.org/oas/v3.1.0</a:t>
            </a:r>
            <a:endParaRPr lang="en-US" sz="24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41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>
            <a:extLst>
              <a:ext uri="{FF2B5EF4-FFF2-40B4-BE49-F238E27FC236}">
                <a16:creationId xmlns:a16="http://schemas.microsoft.com/office/drawing/2014/main" id="{4173596F-3257-41D3-F2C3-09F4FCA6F797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>
                <a:solidFill>
                  <a:srgbClr val="FFFFFF"/>
                </a:solidFill>
                <a:latin typeface="Poppins Black"/>
              </a:rPr>
              <a:t>Définir son API</a:t>
            </a:r>
            <a:endParaRPr lang="en-US"/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AD124613-B1D9-E22E-905A-957B37D15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  <p:pic>
        <p:nvPicPr>
          <p:cNvPr id="2" name="Picture 1" descr="swagger editor">
            <a:extLst>
              <a:ext uri="{FF2B5EF4-FFF2-40B4-BE49-F238E27FC236}">
                <a16:creationId xmlns:a16="http://schemas.microsoft.com/office/drawing/2014/main" id="{BEC39555-ED02-CDCB-F1AE-1A22F4BE3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736" y="1715778"/>
            <a:ext cx="7644458" cy="3857177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114E345-CB75-0E02-40A5-652AE47F0B84}"/>
              </a:ext>
            </a:extLst>
          </p:cNvPr>
          <p:cNvSpPr>
            <a:spLocks noGrp="1"/>
          </p:cNvSpPr>
          <p:nvPr/>
        </p:nvSpPr>
        <p:spPr>
          <a:xfrm>
            <a:off x="441818" y="1930277"/>
            <a:ext cx="10742856" cy="294580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SzPct val="140000"/>
              <a:buFontTx/>
              <a:buBlip>
                <a:blip r:embed="rId5"/>
              </a:buBlip>
              <a:defRPr lang="fr-FR" sz="1400" b="1" kern="1200" cap="all" baseline="0" dirty="0" smtClean="0">
                <a:solidFill>
                  <a:schemeClr val="tx1"/>
                </a:solidFill>
                <a:latin typeface="Inter-Bold" panose="02000803000000020004" pitchFamily="50" charset="0"/>
                <a:ea typeface="Inter-Bold" panose="02000803000000020004" pitchFamily="50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22F8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Inter-Bold" panose="02000803000000020004" pitchFamily="50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cap="none" dirty="0">
                <a:solidFill>
                  <a:srgbClr val="000000"/>
                </a:solidFill>
                <a:latin typeface="Inter-Bold"/>
                <a:cs typeface="Inter-Bold"/>
              </a:rPr>
              <a:t>LES ROUTES</a:t>
            </a:r>
            <a:endParaRPr lang="fr-FR" sz="2000" cap="none" dirty="0">
              <a:solidFill>
                <a:srgbClr val="000000"/>
              </a:solidFill>
              <a:latin typeface="Inter-Bold"/>
            </a:endParaRPr>
          </a:p>
          <a:p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LES VERBES HTTP</a:t>
            </a:r>
          </a:p>
          <a:p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LES PARAMÈTRES ET RÉPONSES</a:t>
            </a:r>
            <a:endParaRPr lang="fr-FR" dirty="0">
              <a:solidFill>
                <a:srgbClr val="000000"/>
              </a:solidFill>
            </a:endParaRP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LES CONTRÔLES</a:t>
            </a: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LA SÉCURITÉ</a:t>
            </a:r>
          </a:p>
          <a:p>
            <a:pPr>
              <a:buClr>
                <a:srgbClr val="FBE737"/>
              </a:buClr>
            </a:pPr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LES CODES RETOURS</a:t>
            </a:r>
          </a:p>
          <a:p>
            <a:pPr>
              <a:buClr>
                <a:srgbClr val="FBE737"/>
              </a:buClr>
            </a:pPr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LA DOCUMENTATION</a:t>
            </a:r>
            <a:endParaRPr lang="fr-FR" sz="2000" cap="none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6CDD5B-EEA9-E580-0D3E-B2232E89870C}"/>
              </a:ext>
            </a:extLst>
          </p:cNvPr>
          <p:cNvSpPr txBox="1"/>
          <p:nvPr/>
        </p:nvSpPr>
        <p:spPr>
          <a:xfrm>
            <a:off x="3729239" y="5965225"/>
            <a:ext cx="403118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https://editor.swagger.io/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30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2F2F2"/>
      </a:lt2>
      <a:accent1>
        <a:srgbClr val="CD3166"/>
      </a:accent1>
      <a:accent2>
        <a:srgbClr val="722F85"/>
      </a:accent2>
      <a:accent3>
        <a:srgbClr val="006452"/>
      </a:accent3>
      <a:accent4>
        <a:srgbClr val="FBE737"/>
      </a:accent4>
      <a:accent5>
        <a:srgbClr val="9FDDD2"/>
      </a:accent5>
      <a:accent6>
        <a:srgbClr val="FDF28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2F2F2"/>
      </a:lt2>
      <a:accent1>
        <a:srgbClr val="CD3166"/>
      </a:accent1>
      <a:accent2>
        <a:srgbClr val="722F85"/>
      </a:accent2>
      <a:accent3>
        <a:srgbClr val="006452"/>
      </a:accent3>
      <a:accent4>
        <a:srgbClr val="FBE737"/>
      </a:accent4>
      <a:accent5>
        <a:srgbClr val="9FDDD2"/>
      </a:accent5>
      <a:accent6>
        <a:srgbClr val="FDF28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2F2F2"/>
      </a:lt2>
      <a:accent1>
        <a:srgbClr val="CD3166"/>
      </a:accent1>
      <a:accent2>
        <a:srgbClr val="722F85"/>
      </a:accent2>
      <a:accent3>
        <a:srgbClr val="006452"/>
      </a:accent3>
      <a:accent4>
        <a:srgbClr val="FBE737"/>
      </a:accent4>
      <a:accent5>
        <a:srgbClr val="9FDDD2"/>
      </a:accent5>
      <a:accent6>
        <a:srgbClr val="FDF28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2F2F2"/>
      </a:lt2>
      <a:accent1>
        <a:srgbClr val="CD3166"/>
      </a:accent1>
      <a:accent2>
        <a:srgbClr val="722F85"/>
      </a:accent2>
      <a:accent3>
        <a:srgbClr val="006452"/>
      </a:accent3>
      <a:accent4>
        <a:srgbClr val="FBE737"/>
      </a:accent4>
      <a:accent5>
        <a:srgbClr val="9FDDD2"/>
      </a:accent5>
      <a:accent6>
        <a:srgbClr val="FDF28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2F2F2"/>
      </a:lt2>
      <a:accent1>
        <a:srgbClr val="CD3166"/>
      </a:accent1>
      <a:accent2>
        <a:srgbClr val="722F85"/>
      </a:accent2>
      <a:accent3>
        <a:srgbClr val="006452"/>
      </a:accent3>
      <a:accent4>
        <a:srgbClr val="FBE737"/>
      </a:accent4>
      <a:accent5>
        <a:srgbClr val="9FDDD2"/>
      </a:accent5>
      <a:accent6>
        <a:srgbClr val="FDF28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2F2F2"/>
      </a:lt2>
      <a:accent1>
        <a:srgbClr val="CD3166"/>
      </a:accent1>
      <a:accent2>
        <a:srgbClr val="722F85"/>
      </a:accent2>
      <a:accent3>
        <a:srgbClr val="006452"/>
      </a:accent3>
      <a:accent4>
        <a:srgbClr val="FBE737"/>
      </a:accent4>
      <a:accent5>
        <a:srgbClr val="9FDDD2"/>
      </a:accent5>
      <a:accent6>
        <a:srgbClr val="FDF28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2F2F2"/>
      </a:lt2>
      <a:accent1>
        <a:srgbClr val="CD3166"/>
      </a:accent1>
      <a:accent2>
        <a:srgbClr val="722F85"/>
      </a:accent2>
      <a:accent3>
        <a:srgbClr val="006452"/>
      </a:accent3>
      <a:accent4>
        <a:srgbClr val="FBE737"/>
      </a:accent4>
      <a:accent5>
        <a:srgbClr val="9FDDD2"/>
      </a:accent5>
      <a:accent6>
        <a:srgbClr val="FDF28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2F2F2"/>
      </a:lt2>
      <a:accent1>
        <a:srgbClr val="CD3166"/>
      </a:accent1>
      <a:accent2>
        <a:srgbClr val="722F85"/>
      </a:accent2>
      <a:accent3>
        <a:srgbClr val="006452"/>
      </a:accent3>
      <a:accent4>
        <a:srgbClr val="FBE737"/>
      </a:accent4>
      <a:accent5>
        <a:srgbClr val="9FDDD2"/>
      </a:accent5>
      <a:accent6>
        <a:srgbClr val="FDF28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2F2F2"/>
      </a:lt2>
      <a:accent1>
        <a:srgbClr val="CD3166"/>
      </a:accent1>
      <a:accent2>
        <a:srgbClr val="722F85"/>
      </a:accent2>
      <a:accent3>
        <a:srgbClr val="006452"/>
      </a:accent3>
      <a:accent4>
        <a:srgbClr val="FBE737"/>
      </a:accent4>
      <a:accent5>
        <a:srgbClr val="9FDDD2"/>
      </a:accent5>
      <a:accent6>
        <a:srgbClr val="FDF28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2F2F2"/>
      </a:lt2>
      <a:accent1>
        <a:srgbClr val="CD3166"/>
      </a:accent1>
      <a:accent2>
        <a:srgbClr val="722F85"/>
      </a:accent2>
      <a:accent3>
        <a:srgbClr val="006452"/>
      </a:accent3>
      <a:accent4>
        <a:srgbClr val="FBE737"/>
      </a:accent4>
      <a:accent5>
        <a:srgbClr val="9FDDD2"/>
      </a:accent5>
      <a:accent6>
        <a:srgbClr val="FDF28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2F2F2"/>
      </a:lt2>
      <a:accent1>
        <a:srgbClr val="CD3166"/>
      </a:accent1>
      <a:accent2>
        <a:srgbClr val="722F85"/>
      </a:accent2>
      <a:accent3>
        <a:srgbClr val="006452"/>
      </a:accent3>
      <a:accent4>
        <a:srgbClr val="FBE737"/>
      </a:accent4>
      <a:accent5>
        <a:srgbClr val="9FDDD2"/>
      </a:accent5>
      <a:accent6>
        <a:srgbClr val="FDF28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2F2F2"/>
      </a:lt2>
      <a:accent1>
        <a:srgbClr val="CD3166"/>
      </a:accent1>
      <a:accent2>
        <a:srgbClr val="722F85"/>
      </a:accent2>
      <a:accent3>
        <a:srgbClr val="006452"/>
      </a:accent3>
      <a:accent4>
        <a:srgbClr val="FBE737"/>
      </a:accent4>
      <a:accent5>
        <a:srgbClr val="9FDDD2"/>
      </a:accent5>
      <a:accent6>
        <a:srgbClr val="FDF28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21</Slides>
  <Notes>7</Notes>
  <HiddenSlides>2</HiddenSlides>
  <ScaleCrop>false</ScaleCrop>
  <HeadingPairs>
    <vt:vector size="4" baseType="variant">
      <vt:variant>
        <vt:lpstr>Theme</vt:lpstr>
      </vt:variant>
      <vt:variant>
        <vt:i4>11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SQLI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MEC Conduite</dc:title>
  <dc:subject/>
  <dc:creator>F. du Verdier, B. Iacono</dc:creator>
  <dc:description/>
  <cp:revision>893</cp:revision>
  <dcterms:created xsi:type="dcterms:W3CDTF">2021-03-10T15:54:48Z</dcterms:created>
  <dcterms:modified xsi:type="dcterms:W3CDTF">2023-10-07T08:51:31Z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SQLI</vt:lpwstr>
  </property>
  <property fmtid="{D5CDD505-2E9C-101B-9397-08002B2CF9AE}" pid="4" name="ContentTypeId">
    <vt:lpwstr>0x010100578563D10807DC4DBFD56E1924EF9572</vt:lpwstr>
  </property>
  <property fmtid="{D5CDD505-2E9C-101B-9397-08002B2CF9AE}" pid="5" name="De la part de">
    <vt:lpwstr>0x0101008AB818D50EA244499B0265130785422B</vt:lpwstr>
  </property>
  <property fmtid="{D5CDD505-2E9C-101B-9397-08002B2CF9AE}" pid="6" name="HiddenSlides">
    <vt:i4>3</vt:i4>
  </property>
  <property fmtid="{D5CDD505-2E9C-101B-9397-08002B2CF9AE}" pid="7" name="HyperlinksChanged">
    <vt:bool>false</vt:bool>
  </property>
  <property fmtid="{D5CDD505-2E9C-101B-9397-08002B2CF9AE}" pid="8" name="LinksUpToDate">
    <vt:bool>false</vt:bool>
  </property>
  <property fmtid="{D5CDD505-2E9C-101B-9397-08002B2CF9AE}" pid="9" name="Manager">
    <vt:lpwstr>JF Crépeau</vt:lpwstr>
  </property>
  <property fmtid="{D5CDD505-2E9C-101B-9397-08002B2CF9AE}" pid="10" name="MediaServiceImageTags">
    <vt:lpwstr/>
  </property>
  <property fmtid="{D5CDD505-2E9C-101B-9397-08002B2CF9AE}" pid="11" name="Notes">
    <vt:i4>20</vt:i4>
  </property>
  <property fmtid="{D5CDD505-2E9C-101B-9397-08002B2CF9AE}" pid="12" name="PresentationFormat">
    <vt:lpwstr>Widescreen</vt:lpwstr>
  </property>
  <property fmtid="{D5CDD505-2E9C-101B-9397-08002B2CF9AE}" pid="13" name="ScaleCrop">
    <vt:bool>false</vt:bool>
  </property>
  <property fmtid="{D5CDD505-2E9C-101B-9397-08002B2CF9AE}" pid="14" name="ShareDoc">
    <vt:bool>false</vt:bool>
  </property>
  <property fmtid="{D5CDD505-2E9C-101B-9397-08002B2CF9AE}" pid="15" name="Slides">
    <vt:i4>45</vt:i4>
  </property>
</Properties>
</file>